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15"/>
  </p:handoutMasterIdLst>
  <p:sldIdLst>
    <p:sldId id="791" r:id="rId2"/>
    <p:sldId id="727" r:id="rId3"/>
    <p:sldId id="997" r:id="rId4"/>
    <p:sldId id="998" r:id="rId5"/>
    <p:sldId id="1004" r:id="rId6"/>
    <p:sldId id="1005" r:id="rId7"/>
    <p:sldId id="999" r:id="rId8"/>
    <p:sldId id="1002" r:id="rId9"/>
    <p:sldId id="1003" r:id="rId10"/>
    <p:sldId id="1000" r:id="rId11"/>
    <p:sldId id="1001" r:id="rId12"/>
    <p:sldId id="990"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664">
          <p15:clr>
            <a:srgbClr val="A4A3A4"/>
          </p15:clr>
        </p15:guide>
        <p15:guide id="2" pos="5261">
          <p15:clr>
            <a:srgbClr val="A4A3A4"/>
          </p15:clr>
        </p15:guide>
        <p15:guide id="3" orient="horz" pos="1067">
          <p15:clr>
            <a:srgbClr val="A4A3A4"/>
          </p15:clr>
        </p15:guide>
        <p15:guide id="4" orient="horz" pos="329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文杰" initials="刘" lastIdx="0" clrIdx="0"/>
  <p:cmAuthor id="2" name="DengPeng" initials="D"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CA2"/>
    <a:srgbClr val="16EBF6"/>
    <a:srgbClr val="02A4EC"/>
    <a:srgbClr val="06ECB5"/>
    <a:srgbClr val="09E6F1"/>
    <a:srgbClr val="31EEF7"/>
    <a:srgbClr val="2EFAC9"/>
    <a:srgbClr val="939D25"/>
    <a:srgbClr val="56F0F8"/>
    <a:srgbClr val="56EF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94" autoAdjust="0"/>
    <p:restoredTop sz="91497" autoAdjust="0"/>
  </p:normalViewPr>
  <p:slideViewPr>
    <p:cSldViewPr snapToGrid="0" showGuides="1">
      <p:cViewPr varScale="1">
        <p:scale>
          <a:sx n="66" d="100"/>
          <a:sy n="66" d="100"/>
        </p:scale>
        <p:origin x="1044" y="66"/>
      </p:cViewPr>
      <p:guideLst>
        <p:guide pos="5664"/>
        <p:guide pos="5261"/>
        <p:guide orient="horz" pos="1067"/>
        <p:guide orient="horz" pos="32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48D1BB-387E-426D-8EDB-9F7A92893838}" type="datetimeFigureOut">
              <a:rPr lang="zh-CN" altLang="en-US" smtClean="0"/>
              <a:t>2021/11/26</a:t>
            </a:fld>
            <a:endParaRPr lang="zh-CN" alt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9D647D-EC2A-4D61-B512-8F039571C9C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E86B27-8F20-4657-8EAB-2C64E89A4D54}" type="datetimeFigureOut">
              <a:rPr lang="zh-CN" altLang="en-US" smtClean="0"/>
              <a:t>2021/11/26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3020B4-C4F0-47FB-9EF6-DA1D8CA35CE4}"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3020B4-C4F0-47FB-9EF6-DA1D8CA35CE4}" type="slidenum">
              <a:rPr lang="zh-CN" altLang="en-US" smtClean="0"/>
              <a:t>11</a:t>
            </a:fld>
            <a:endParaRPr lang="zh-CN" altLang="en-US"/>
          </a:p>
        </p:txBody>
      </p:sp>
    </p:spTree>
    <p:extLst>
      <p:ext uri="{BB962C8B-B14F-4D97-AF65-F5344CB8AC3E}">
        <p14:creationId xmlns:p14="http://schemas.microsoft.com/office/powerpoint/2010/main" val="22584477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7" descr="ppt封面底色1612"/>
          <p:cNvPicPr>
            <a:picLocks noChangeAspect="1" noChangeArrowheads="1"/>
          </p:cNvPicPr>
          <p:nvPr userDrawn="1"/>
        </p:nvPicPr>
        <p:blipFill>
          <a:blip r:embed="rId2" cstate="print"/>
          <a:srcRect/>
          <a:stretch>
            <a:fillRect/>
          </a:stretch>
        </p:blipFill>
        <p:spPr bwMode="auto">
          <a:xfrm>
            <a:off x="0" y="0"/>
            <a:ext cx="12818533" cy="6858000"/>
          </a:xfrm>
          <a:prstGeom prst="rect">
            <a:avLst/>
          </a:prstGeom>
          <a:noFill/>
          <a:ln w="9525">
            <a:noFill/>
            <a:miter lim="800000"/>
            <a:headEnd/>
            <a:tailEnd/>
          </a:ln>
        </p:spPr>
      </p:pic>
      <p:pic>
        <p:nvPicPr>
          <p:cNvPr id="5" name="Picture 2" descr="白色logo中英文"/>
          <p:cNvPicPr>
            <a:picLocks noChangeAspect="1" noChangeArrowheads="1"/>
          </p:cNvPicPr>
          <p:nvPr userDrawn="1"/>
        </p:nvPicPr>
        <p:blipFill>
          <a:blip r:embed="rId3" cstate="print"/>
          <a:srcRect/>
          <a:stretch>
            <a:fillRect/>
          </a:stretch>
        </p:blipFill>
        <p:spPr bwMode="auto">
          <a:xfrm>
            <a:off x="137429" y="64349"/>
            <a:ext cx="1002817" cy="1473176"/>
          </a:xfrm>
          <a:prstGeom prst="rect">
            <a:avLst/>
          </a:prstGeom>
          <a:noFill/>
          <a:ln w="9525">
            <a:noFill/>
            <a:miter lim="800000"/>
            <a:headEnd/>
            <a:tailEnd/>
          </a:ln>
        </p:spPr>
      </p:pic>
      <p:sp>
        <p:nvSpPr>
          <p:cNvPr id="2" name="标题 1"/>
          <p:cNvSpPr>
            <a:spLocks noGrp="1"/>
          </p:cNvSpPr>
          <p:nvPr>
            <p:ph type="ctrTitle"/>
          </p:nvPr>
        </p:nvSpPr>
        <p:spPr>
          <a:xfrm>
            <a:off x="1197756" y="2305288"/>
            <a:ext cx="10363200" cy="1208730"/>
          </a:xfrm>
          <a:prstGeom prst="rect">
            <a:avLst/>
          </a:prstGeom>
        </p:spPr>
        <p:txBody>
          <a:bodyPr anchor="ctr" anchorCtr="0"/>
          <a:lstStyle>
            <a:lvl1pPr>
              <a:defRPr sz="4800" b="1">
                <a:solidFill>
                  <a:srgbClr val="FFFF00"/>
                </a:solidFill>
                <a:latin typeface="华文细黑" panose="02010600040101010101" pitchFamily="2" charset="-122"/>
                <a:ea typeface="华文细黑" panose="02010600040101010101" pitchFamily="2" charset="-122"/>
              </a:defRPr>
            </a:lvl1pPr>
          </a:lstStyle>
          <a:p>
            <a:r>
              <a:rPr lang="zh-CN" altLang="en-US"/>
              <a:t>单击此处编辑母版标题样式</a:t>
            </a:r>
          </a:p>
        </p:txBody>
      </p:sp>
      <p:sp>
        <p:nvSpPr>
          <p:cNvPr id="3" name="副标题 2"/>
          <p:cNvSpPr>
            <a:spLocks noGrp="1"/>
          </p:cNvSpPr>
          <p:nvPr>
            <p:ph type="subTitle" idx="1"/>
          </p:nvPr>
        </p:nvSpPr>
        <p:spPr>
          <a:xfrm>
            <a:off x="2075668" y="3886203"/>
            <a:ext cx="8534400" cy="2049548"/>
          </a:xfrm>
          <a:prstGeom prst="rect">
            <a:avLst/>
          </a:prstGeom>
        </p:spPr>
        <p:txBody>
          <a:bodyPr/>
          <a:lstStyle>
            <a:lvl1pPr marL="0" indent="0" algn="ctr">
              <a:buNone/>
              <a:defRPr sz="3360">
                <a:solidFill>
                  <a:srgbClr val="FFFF00"/>
                </a:solidFill>
                <a:latin typeface="华文细黑" panose="02010600040101010101" pitchFamily="2" charset="-122"/>
                <a:ea typeface="华文细黑" panose="02010600040101010101" pitchFamily="2" charset="-122"/>
              </a:defRPr>
            </a:lvl1pPr>
            <a:lvl2pPr marL="548640" indent="0" algn="ctr">
              <a:buNone/>
              <a:defRPr/>
            </a:lvl2pPr>
            <a:lvl3pPr marL="1097280" indent="0" algn="ctr">
              <a:buNone/>
              <a:defRPr/>
            </a:lvl3pPr>
            <a:lvl4pPr marL="1645920" indent="0" algn="ctr">
              <a:buNone/>
              <a:defRPr/>
            </a:lvl4pPr>
            <a:lvl5pPr marL="2194560" indent="0" algn="ctr">
              <a:buNone/>
              <a:defRPr/>
            </a:lvl5pPr>
            <a:lvl6pPr marL="2743200" indent="0" algn="ctr">
              <a:buNone/>
              <a:defRPr/>
            </a:lvl6pPr>
            <a:lvl7pPr marL="3291840" indent="0" algn="ctr">
              <a:buNone/>
              <a:defRPr/>
            </a:lvl7pPr>
            <a:lvl8pPr marL="3840480" indent="0" algn="ctr">
              <a:buNone/>
              <a:defRPr/>
            </a:lvl8pPr>
            <a:lvl9pPr marL="4389120" indent="0" algn="ctr">
              <a:buNone/>
              <a:defRPr/>
            </a:lvl9pPr>
          </a:lstStyle>
          <a:p>
            <a:r>
              <a:rPr lang="zh-CN" altLang="en-US" dirty="0"/>
              <a:t>单击此处编辑母版副标题样式</a:t>
            </a:r>
          </a:p>
        </p:txBody>
      </p:sp>
      <p:sp>
        <p:nvSpPr>
          <p:cNvPr id="6" name="日期占位符 3"/>
          <p:cNvSpPr>
            <a:spLocks noGrp="1" noChangeArrowheads="1"/>
          </p:cNvSpPr>
          <p:nvPr>
            <p:ph type="dt" sz="half" idx="10"/>
          </p:nvPr>
        </p:nvSpPr>
        <p:spPr/>
        <p:txBody>
          <a:bodyPr anchor="ctr" anchorCtr="0"/>
          <a:lstStyle>
            <a:lvl1pPr>
              <a:defRPr sz="1200">
                <a:solidFill>
                  <a:schemeClr val="bg1">
                    <a:lumMod val="95000"/>
                  </a:schemeClr>
                </a:solidFill>
              </a:defRPr>
            </a:lvl1pPr>
          </a:lstStyle>
          <a:p>
            <a:pPr defTabSz="1097280" eaLnBrk="0" fontAlgn="base" hangingPunct="0">
              <a:spcBef>
                <a:spcPct val="0"/>
              </a:spcBef>
              <a:spcAft>
                <a:spcPct val="0"/>
              </a:spcAft>
              <a:defRPr/>
            </a:pPr>
            <a:r>
              <a:rPr lang="en-US" altLang="zh-CN">
                <a:solidFill>
                  <a:prstClr val="white">
                    <a:lumMod val="95000"/>
                  </a:prstClr>
                </a:solidFill>
              </a:rPr>
              <a:t>2016/11/27</a:t>
            </a:r>
            <a:endParaRPr lang="zh-CN" altLang="en-US">
              <a:solidFill>
                <a:prstClr val="white">
                  <a:lumMod val="95000"/>
                </a:prstClr>
              </a:solidFill>
            </a:endParaRPr>
          </a:p>
        </p:txBody>
      </p:sp>
      <p:sp>
        <p:nvSpPr>
          <p:cNvPr id="7" name="页脚占位符 4"/>
          <p:cNvSpPr>
            <a:spLocks noGrp="1" noChangeArrowheads="1"/>
          </p:cNvSpPr>
          <p:nvPr>
            <p:ph type="ftr" sz="quarter" idx="11"/>
          </p:nvPr>
        </p:nvSpPr>
        <p:spPr>
          <a:xfrm>
            <a:off x="4540251" y="6522720"/>
            <a:ext cx="3860800" cy="363856"/>
          </a:xfrm>
        </p:spPr>
        <p:txBody>
          <a:bodyPr anchor="ctr" anchorCtr="0"/>
          <a:lstStyle>
            <a:lvl1pPr algn="ctr">
              <a:defRPr sz="1200">
                <a:solidFill>
                  <a:schemeClr val="bg1">
                    <a:lumMod val="95000"/>
                  </a:schemeClr>
                </a:solidFill>
              </a:defRPr>
            </a:lvl1pPr>
          </a:lstStyle>
          <a:p>
            <a:pPr defTabSz="1097280" eaLnBrk="0" fontAlgn="base" hangingPunct="0">
              <a:spcBef>
                <a:spcPct val="0"/>
              </a:spcBef>
              <a:spcAft>
                <a:spcPct val="0"/>
              </a:spcAft>
              <a:defRPr/>
            </a:pPr>
            <a:endParaRPr lang="zh-CN" altLang="zh-CN">
              <a:solidFill>
                <a:prstClr val="white">
                  <a:lumMod val="95000"/>
                </a:prstClr>
              </a:solidFill>
            </a:endParaRPr>
          </a:p>
        </p:txBody>
      </p:sp>
      <p:sp>
        <p:nvSpPr>
          <p:cNvPr id="8" name="灯片编号占位符 5"/>
          <p:cNvSpPr>
            <a:spLocks noGrp="1" noChangeArrowheads="1"/>
          </p:cNvSpPr>
          <p:nvPr>
            <p:ph type="sldNum" sz="quarter" idx="12"/>
          </p:nvPr>
        </p:nvSpPr>
        <p:spPr>
          <a:xfrm>
            <a:off x="9973733" y="6522720"/>
            <a:ext cx="2844800" cy="363856"/>
          </a:xfrm>
        </p:spPr>
        <p:txBody>
          <a:bodyPr anchor="ctr" anchorCtr="0"/>
          <a:lstStyle>
            <a:lvl1pPr algn="r">
              <a:defRPr sz="1200" smtClean="0">
                <a:solidFill>
                  <a:schemeClr val="bg1">
                    <a:lumMod val="95000"/>
                  </a:schemeClr>
                </a:solidFill>
              </a:defRPr>
            </a:lvl1pPr>
          </a:lstStyle>
          <a:p>
            <a:pPr defTabSz="1097280" eaLnBrk="0" fontAlgn="base" hangingPunct="0">
              <a:spcBef>
                <a:spcPct val="0"/>
              </a:spcBef>
              <a:spcAft>
                <a:spcPct val="0"/>
              </a:spcAft>
              <a:defRPr/>
            </a:pPr>
            <a:fld id="{DA33D6C0-D35E-4D20-97A8-59D6B97407BE}" type="slidenum">
              <a:rPr lang="zh-CN" altLang="en-US" smtClean="0">
                <a:solidFill>
                  <a:prstClr val="white">
                    <a:lumMod val="95000"/>
                  </a:prstClr>
                </a:solidFill>
              </a:rPr>
              <a:t>‹#›</a:t>
            </a:fld>
            <a:endParaRPr lang="zh-CN" altLang="en-US">
              <a:solidFill>
                <a:prstClr val="white">
                  <a:lumMod val="9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7_标题和内容">
    <p:spTree>
      <p:nvGrpSpPr>
        <p:cNvPr id="1" name=""/>
        <p:cNvGrpSpPr/>
        <p:nvPr/>
      </p:nvGrpSpPr>
      <p:grpSpPr>
        <a:xfrm>
          <a:off x="0" y="0"/>
          <a:ext cx="0" cy="0"/>
          <a:chOff x="0" y="0"/>
          <a:chExt cx="0" cy="0"/>
        </a:xfrm>
      </p:grpSpPr>
      <p:sp>
        <p:nvSpPr>
          <p:cNvPr id="513" name="Shape 513"/>
          <p:cNvSpPr>
            <a:spLocks noGrp="1"/>
          </p:cNvSpPr>
          <p:nvPr>
            <p:ph type="sldNum" sz="quarter" idx="2"/>
          </p:nvPr>
        </p:nvSpPr>
        <p:spPr>
          <a:xfrm>
            <a:off x="8335059" y="6356350"/>
            <a:ext cx="402541" cy="346586"/>
          </a:xfrm>
          <a:prstGeom prst="rect">
            <a:avLst/>
          </a:prstGeom>
        </p:spPr>
        <p:txBody>
          <a:bodyPr/>
          <a:lstStyle/>
          <a:p>
            <a:pPr defTabSz="1097280" eaLnBrk="0" fontAlgn="base" hangingPunct="0">
              <a:spcBef>
                <a:spcPct val="0"/>
              </a:spcBef>
              <a:spcAft>
                <a:spcPct val="0"/>
              </a:spcAft>
            </a:pPr>
            <a:fld id="{86CB4B4D-7CA3-9044-876B-883B54F8677D}" type="slidenum">
              <a:rPr lang="en-US" altLang="zh-CN" smtClean="0">
                <a:solidFill>
                  <a:prstClr val="black"/>
                </a:solidFill>
              </a:rPr>
              <a:t>‹#›</a:t>
            </a:fld>
            <a:endParaRPr lang="en-US" altLang="zh-CN">
              <a:solidFill>
                <a:prstClr val="black"/>
              </a:solidFill>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3_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4"/>
            <a:ext cx="10363200" cy="1362076"/>
          </a:xfrm>
          <a:prstGeom prst="rect">
            <a:avLst/>
          </a:prstGeom>
        </p:spPr>
        <p:txBody>
          <a:bodyPr anchor="t"/>
          <a:lstStyle>
            <a:lvl1pPr algn="l">
              <a:defRPr sz="48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400"/>
            </a:lvl1pPr>
            <a:lvl2pPr marL="548640" indent="0">
              <a:buNone/>
              <a:defRPr sz="2160"/>
            </a:lvl2pPr>
            <a:lvl3pPr marL="1097280" indent="0">
              <a:buNone/>
              <a:defRPr sz="1920"/>
            </a:lvl3pPr>
            <a:lvl4pPr marL="1645920" indent="0">
              <a:buNone/>
              <a:defRPr sz="1680"/>
            </a:lvl4pPr>
            <a:lvl5pPr marL="2194560" indent="0">
              <a:buNone/>
              <a:defRPr sz="1680"/>
            </a:lvl5pPr>
            <a:lvl6pPr marL="2743200" indent="0">
              <a:buNone/>
              <a:defRPr sz="1680"/>
            </a:lvl6pPr>
            <a:lvl7pPr marL="3291840" indent="0">
              <a:buNone/>
              <a:defRPr sz="1680"/>
            </a:lvl7pPr>
            <a:lvl8pPr marL="3840480" indent="0">
              <a:buNone/>
              <a:defRPr sz="1680"/>
            </a:lvl8pPr>
            <a:lvl9pPr marL="4389120" indent="0">
              <a:buNone/>
              <a:defRPr sz="168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defTabSz="1097280" eaLnBrk="0" fontAlgn="base" hangingPunct="0">
              <a:spcBef>
                <a:spcPct val="0"/>
              </a:spcBef>
              <a:spcAft>
                <a:spcPct val="0"/>
              </a:spcAft>
            </a:pPr>
            <a:r>
              <a:rPr lang="en-US" altLang="zh-CN">
                <a:solidFill>
                  <a:prstClr val="black"/>
                </a:solidFill>
              </a:rPr>
              <a:t>2016/11/27</a:t>
            </a:r>
            <a:endParaRPr lang="en-US" altLang="ko-KR">
              <a:solidFill>
                <a:prstClr val="black"/>
              </a:solidFill>
            </a:endParaRPr>
          </a:p>
        </p:txBody>
      </p:sp>
      <p:sp>
        <p:nvSpPr>
          <p:cNvPr id="5" name="页脚占位符 4"/>
          <p:cNvSpPr>
            <a:spLocks noGrp="1"/>
          </p:cNvSpPr>
          <p:nvPr>
            <p:ph type="ftr" sz="quarter" idx="11"/>
          </p:nvPr>
        </p:nvSpPr>
        <p:spPr/>
        <p:txBody>
          <a:bodyPr/>
          <a:lstStyle>
            <a:lvl1pPr>
              <a:defRPr/>
            </a:lvl1pPr>
          </a:lstStyle>
          <a:p>
            <a:pPr defTabSz="1097280" eaLnBrk="0" fontAlgn="base" hangingPunct="0">
              <a:spcBef>
                <a:spcPct val="0"/>
              </a:spcBef>
              <a:spcAft>
                <a:spcPct val="0"/>
              </a:spcAft>
            </a:pPr>
            <a:endParaRPr lang="en-US" altLang="ko-KR">
              <a:solidFill>
                <a:prstClr val="black"/>
              </a:solidFill>
            </a:endParaRPr>
          </a:p>
        </p:txBody>
      </p:sp>
      <p:sp>
        <p:nvSpPr>
          <p:cNvPr id="6" name="灯片编号占位符 5"/>
          <p:cNvSpPr>
            <a:spLocks noGrp="1"/>
          </p:cNvSpPr>
          <p:nvPr>
            <p:ph type="sldNum" sz="quarter" idx="12"/>
          </p:nvPr>
        </p:nvSpPr>
        <p:spPr/>
        <p:txBody>
          <a:bodyPr/>
          <a:lstStyle>
            <a:lvl1pPr>
              <a:defRPr/>
            </a:lvl1pPr>
          </a:lstStyle>
          <a:p>
            <a:pPr defTabSz="1097280" eaLnBrk="0" fontAlgn="base" hangingPunct="0">
              <a:spcBef>
                <a:spcPct val="0"/>
              </a:spcBef>
              <a:spcAft>
                <a:spcPct val="0"/>
              </a:spcAft>
            </a:pPr>
            <a:fld id="{1266D010-7C2A-4E82-8499-7FB616909D54}" type="slidenum">
              <a:rPr lang="ko-KR" altLang="en-US" smtClean="0">
                <a:solidFill>
                  <a:prstClr val="black"/>
                </a:solidFill>
              </a:rPr>
              <a:t>‹#›</a:t>
            </a:fld>
            <a:endParaRPr lang="en-US" altLang="ko-KR">
              <a:solidFill>
                <a:prstClr val="black"/>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1097280" eaLnBrk="0" fontAlgn="base" hangingPunct="0">
              <a:spcBef>
                <a:spcPct val="0"/>
              </a:spcBef>
              <a:spcAft>
                <a:spcPct val="0"/>
              </a:spcAft>
              <a:defRPr/>
            </a:pPr>
            <a:r>
              <a:rPr lang="en-US" altLang="zh-CN">
                <a:solidFill>
                  <a:prstClr val="black"/>
                </a:solidFill>
              </a:rPr>
              <a:t>2016/11/27</a:t>
            </a:r>
            <a:endParaRPr lang="zh-CN" altLang="en-US">
              <a:solidFill>
                <a:prstClr val="black"/>
              </a:solidFill>
            </a:endParaRPr>
          </a:p>
        </p:txBody>
      </p:sp>
      <p:sp>
        <p:nvSpPr>
          <p:cNvPr id="3" name="页脚占位符 2"/>
          <p:cNvSpPr>
            <a:spLocks noGrp="1"/>
          </p:cNvSpPr>
          <p:nvPr>
            <p:ph type="ftr" sz="quarter" idx="11"/>
          </p:nvPr>
        </p:nvSpPr>
        <p:spPr/>
        <p:txBody>
          <a:bodyPr/>
          <a:lstStyle/>
          <a:p>
            <a:pPr defTabSz="1097280" eaLnBrk="0" fontAlgn="base" hangingPunct="0">
              <a:spcBef>
                <a:spcPct val="0"/>
              </a:spcBef>
              <a:spcAft>
                <a:spcPct val="0"/>
              </a:spcAft>
              <a:defRPr/>
            </a:pPr>
            <a:endParaRPr lang="zh-CN" altLang="zh-CN">
              <a:solidFill>
                <a:prstClr val="black"/>
              </a:solidFill>
            </a:endParaRPr>
          </a:p>
        </p:txBody>
      </p:sp>
      <p:sp>
        <p:nvSpPr>
          <p:cNvPr id="4" name="灯片编号占位符 3"/>
          <p:cNvSpPr>
            <a:spLocks noGrp="1"/>
          </p:cNvSpPr>
          <p:nvPr>
            <p:ph type="sldNum" sz="quarter" idx="12"/>
          </p:nvPr>
        </p:nvSpPr>
        <p:spPr/>
        <p:txBody>
          <a:bodyPr/>
          <a:lstStyle/>
          <a:p>
            <a:pPr defTabSz="1097280" eaLnBrk="0" fontAlgn="base" hangingPunct="0">
              <a:spcBef>
                <a:spcPct val="0"/>
              </a:spcBef>
              <a:spcAft>
                <a:spcPct val="0"/>
              </a:spcAft>
              <a:defRPr/>
            </a:pPr>
            <a:fld id="{0FF8003A-EC47-492C-9019-06BA51894C78}"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1" name="标题 1"/>
          <p:cNvSpPr>
            <a:spLocks noGrp="1"/>
          </p:cNvSpPr>
          <p:nvPr>
            <p:ph type="title"/>
          </p:nvPr>
        </p:nvSpPr>
        <p:spPr>
          <a:xfrm>
            <a:off x="2830518" y="97400"/>
            <a:ext cx="9124180" cy="595429"/>
          </a:xfrm>
          <a:prstGeom prst="rect">
            <a:avLst/>
          </a:prstGeom>
        </p:spPr>
        <p:txBody>
          <a:bodyPr lIns="72000" tIns="36000" rIns="72000" bIns="36000" anchor="ctr" anchorCtr="0"/>
          <a:lstStyle>
            <a:lvl1pPr algn="l">
              <a:defRPr sz="3840">
                <a:solidFill>
                  <a:srgbClr val="FFFF00"/>
                </a:solidFill>
                <a:latin typeface="黑体" panose="02010609060101010101" pitchFamily="49" charset="-122"/>
                <a:ea typeface="黑体" panose="02010609060101010101" pitchFamily="49" charset="-122"/>
              </a:defRPr>
            </a:lvl1pPr>
          </a:lstStyle>
          <a:p>
            <a:r>
              <a:rPr lang="zh-CN" altLang="en-US"/>
              <a:t>单击此处编辑母版标题样式</a:t>
            </a:r>
          </a:p>
        </p:txBody>
      </p:sp>
      <p:sp>
        <p:nvSpPr>
          <p:cNvPr id="4" name="页脚占位符 4"/>
          <p:cNvSpPr>
            <a:spLocks noGrp="1" noChangeArrowheads="1"/>
          </p:cNvSpPr>
          <p:nvPr>
            <p:ph type="ftr" sz="quarter" idx="11"/>
          </p:nvPr>
        </p:nvSpPr>
        <p:spPr/>
        <p:txBody>
          <a:bodyPr/>
          <a:lstStyle>
            <a:lvl1pPr>
              <a:defRPr/>
            </a:lvl1pPr>
          </a:lstStyle>
          <a:p>
            <a:pPr defTabSz="1097280" eaLnBrk="0" fontAlgn="base" hangingPunct="0">
              <a:spcBef>
                <a:spcPct val="0"/>
              </a:spcBef>
              <a:spcAft>
                <a:spcPct val="0"/>
              </a:spcAft>
              <a:defRPr/>
            </a:pPr>
            <a:endParaRPr lang="zh-CN" altLang="zh-CN">
              <a:solidFill>
                <a:prstClr val="black"/>
              </a:solidFill>
            </a:endParaRPr>
          </a:p>
        </p:txBody>
      </p:sp>
      <p:sp>
        <p:nvSpPr>
          <p:cNvPr id="5" name="灯片编号占位符 5"/>
          <p:cNvSpPr>
            <a:spLocks noGrp="1" noChangeArrowheads="1"/>
          </p:cNvSpPr>
          <p:nvPr>
            <p:ph type="sldNum" sz="quarter" idx="12"/>
          </p:nvPr>
        </p:nvSpPr>
        <p:spPr/>
        <p:txBody>
          <a:bodyPr/>
          <a:lstStyle>
            <a:lvl1pPr>
              <a:defRPr/>
            </a:lvl1pPr>
          </a:lstStyle>
          <a:p>
            <a:pPr defTabSz="1097280" eaLnBrk="0" fontAlgn="base" hangingPunct="0">
              <a:spcBef>
                <a:spcPct val="0"/>
              </a:spcBef>
              <a:spcAft>
                <a:spcPct val="0"/>
              </a:spcAft>
              <a:defRPr/>
            </a:pPr>
            <a:fld id="{D11EE8CD-62C5-4F13-B758-CDECD40423A3}"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895890" y="57859"/>
            <a:ext cx="9040028" cy="691517"/>
          </a:xfrm>
          <a:prstGeom prst="rect">
            <a:avLst/>
          </a:prstGeom>
        </p:spPr>
        <p:txBody>
          <a:bodyPr/>
          <a:lstStyle>
            <a:lvl1pPr algn="l">
              <a:defRPr sz="3840">
                <a:solidFill>
                  <a:srgbClr val="FFFF00"/>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4" name="页脚占位符 3"/>
          <p:cNvSpPr>
            <a:spLocks noGrp="1"/>
          </p:cNvSpPr>
          <p:nvPr>
            <p:ph type="ftr" sz="quarter" idx="11"/>
          </p:nvPr>
        </p:nvSpPr>
        <p:spPr>
          <a:xfrm>
            <a:off x="4165600" y="6410338"/>
            <a:ext cx="3860800" cy="476250"/>
          </a:xfrm>
        </p:spPr>
        <p:txBody>
          <a:bodyPr anchor="ctr" anchorCtr="0"/>
          <a:lstStyle>
            <a:lvl1pPr>
              <a:defRPr/>
            </a:lvl1pPr>
          </a:lstStyle>
          <a:p>
            <a:pPr defTabSz="1097280" eaLnBrk="0" fontAlgn="base" hangingPunct="0">
              <a:spcBef>
                <a:spcPct val="0"/>
              </a:spcBef>
              <a:spcAft>
                <a:spcPct val="0"/>
              </a:spcAft>
              <a:defRPr/>
            </a:pPr>
            <a:endParaRPr lang="zh-CN" altLang="en-US">
              <a:solidFill>
                <a:prstClr val="black"/>
              </a:solidFill>
            </a:endParaRPr>
          </a:p>
        </p:txBody>
      </p:sp>
      <p:sp>
        <p:nvSpPr>
          <p:cNvPr id="5" name="灯片编号占位符 4"/>
          <p:cNvSpPr>
            <a:spLocks noGrp="1"/>
          </p:cNvSpPr>
          <p:nvPr>
            <p:ph type="sldNum" sz="quarter" idx="12"/>
          </p:nvPr>
        </p:nvSpPr>
        <p:spPr>
          <a:xfrm>
            <a:off x="11754928" y="6410338"/>
            <a:ext cx="391844" cy="476250"/>
          </a:xfrm>
        </p:spPr>
        <p:txBody>
          <a:bodyPr anchor="ctr" anchorCtr="0"/>
          <a:lstStyle>
            <a:lvl1pPr>
              <a:defRPr/>
            </a:lvl1pPr>
          </a:lstStyle>
          <a:p>
            <a:pPr defTabSz="1097280" eaLnBrk="0" fontAlgn="base" hangingPunct="0">
              <a:spcBef>
                <a:spcPct val="0"/>
              </a:spcBef>
              <a:spcAft>
                <a:spcPct val="0"/>
              </a:spcAft>
              <a:defRPr/>
            </a:pPr>
            <a:fld id="{7209E6C1-1C34-425C-B085-B5FA8DE29391}" type="slidenum">
              <a:rPr lang="zh-CN" altLang="en-US" smtClean="0">
                <a:solidFill>
                  <a:prstClr val="black"/>
                </a:solidFill>
              </a:rPr>
              <a:t>‹#›</a:t>
            </a:fld>
            <a:endParaRPr lang="en-US" altLang="zh-CN" sz="2160">
              <a:solidFill>
                <a:prstClr val="black"/>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09600" y="1600204"/>
            <a:ext cx="5384800" cy="4766725"/>
          </a:xfrm>
          <a:prstGeom prst="rect">
            <a:avLst/>
          </a:prstGeom>
        </p:spPr>
        <p:txBody>
          <a:bodyPr/>
          <a:lstStyle>
            <a:lvl1pPr marL="411480" indent="-411480">
              <a:buFont typeface="Wingdings" panose="05000000000000000000" pitchFamily="2" charset="2"/>
              <a:buChar char=""/>
              <a:defRPr sz="2400">
                <a:latin typeface="黑体" panose="02010609060101010101" pitchFamily="49" charset="-122"/>
                <a:ea typeface="黑体" panose="02010609060101010101" pitchFamily="49" charset="-122"/>
              </a:defRPr>
            </a:lvl1pPr>
            <a:lvl2pPr>
              <a:defRPr sz="2400">
                <a:latin typeface="仿宋" panose="02010609060101010101" pitchFamily="49" charset="-122"/>
                <a:ea typeface="仿宋" panose="02010609060101010101" pitchFamily="49" charset="-122"/>
              </a:defRPr>
            </a:lvl2pPr>
            <a:lvl3pPr>
              <a:defRPr sz="2400"/>
            </a:lvl3pPr>
            <a:lvl4pPr>
              <a:defRPr sz="2160"/>
            </a:lvl4pPr>
            <a:lvl5pPr>
              <a:defRPr sz="2160"/>
            </a:lvl5pPr>
            <a:lvl6pPr>
              <a:defRPr sz="2160"/>
            </a:lvl6pPr>
            <a:lvl7pPr>
              <a:defRPr sz="2160"/>
            </a:lvl7pPr>
            <a:lvl8pPr>
              <a:defRPr sz="2160"/>
            </a:lvl8pPr>
            <a:lvl9pPr>
              <a:defRPr sz="216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97600" y="1600204"/>
            <a:ext cx="5563029" cy="4766725"/>
          </a:xfrm>
          <a:prstGeom prst="rect">
            <a:avLst/>
          </a:prstGeom>
        </p:spPr>
        <p:txBody>
          <a:bodyPr/>
          <a:lstStyle>
            <a:lvl1pPr marL="411480" indent="-411480">
              <a:buFont typeface="Wingdings" panose="05000000000000000000" pitchFamily="2" charset="2"/>
              <a:buChar char="m"/>
              <a:defRPr sz="2400">
                <a:latin typeface="黑体" panose="02010609060101010101" pitchFamily="49" charset="-122"/>
                <a:ea typeface="黑体" panose="02010609060101010101" pitchFamily="49" charset="-122"/>
              </a:defRPr>
            </a:lvl1pPr>
            <a:lvl2pPr>
              <a:defRPr sz="2400">
                <a:latin typeface="仿宋" panose="02010609060101010101" pitchFamily="49" charset="-122"/>
                <a:ea typeface="仿宋" panose="02010609060101010101" pitchFamily="49" charset="-122"/>
              </a:defRPr>
            </a:lvl2pPr>
            <a:lvl3pPr>
              <a:defRPr sz="2400"/>
            </a:lvl3pPr>
            <a:lvl4pPr>
              <a:defRPr sz="2160"/>
            </a:lvl4pPr>
            <a:lvl5pPr>
              <a:defRPr sz="2160"/>
            </a:lvl5pPr>
            <a:lvl6pPr>
              <a:defRPr sz="2160"/>
            </a:lvl6pPr>
            <a:lvl7pPr>
              <a:defRPr sz="2160"/>
            </a:lvl7pPr>
            <a:lvl8pPr>
              <a:defRPr sz="2160"/>
            </a:lvl8pPr>
            <a:lvl9pPr>
              <a:defRPr sz="216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标题 1"/>
          <p:cNvSpPr>
            <a:spLocks noGrp="1"/>
          </p:cNvSpPr>
          <p:nvPr>
            <p:ph type="title"/>
          </p:nvPr>
        </p:nvSpPr>
        <p:spPr>
          <a:xfrm>
            <a:off x="2876573" y="57859"/>
            <a:ext cx="9040028" cy="691517"/>
          </a:xfrm>
          <a:prstGeom prst="rect">
            <a:avLst/>
          </a:prstGeom>
        </p:spPr>
        <p:txBody>
          <a:bodyPr/>
          <a:lstStyle>
            <a:lvl1pPr algn="l">
              <a:defRPr sz="3840">
                <a:solidFill>
                  <a:srgbClr val="FFFF00"/>
                </a:solidFill>
                <a:latin typeface="黑体" panose="02010609060101010101" pitchFamily="49" charset="-122"/>
                <a:ea typeface="黑体" panose="02010609060101010101" pitchFamily="49" charset="-122"/>
              </a:defRPr>
            </a:lvl1pPr>
          </a:lstStyle>
          <a:p>
            <a:r>
              <a:rPr lang="zh-CN" altLang="en-US"/>
              <a:t>单击此处编辑母版标题样式</a:t>
            </a:r>
          </a:p>
        </p:txBody>
      </p:sp>
      <p:sp>
        <p:nvSpPr>
          <p:cNvPr id="10" name="页脚占位符 4"/>
          <p:cNvSpPr>
            <a:spLocks noGrp="1"/>
          </p:cNvSpPr>
          <p:nvPr>
            <p:ph type="ftr" sz="quarter" idx="11"/>
          </p:nvPr>
        </p:nvSpPr>
        <p:spPr>
          <a:xfrm>
            <a:off x="4165600" y="6522720"/>
            <a:ext cx="3860800" cy="363856"/>
          </a:xfrm>
        </p:spPr>
        <p:txBody>
          <a:bodyPr/>
          <a:lstStyle>
            <a:lvl1pPr>
              <a:defRPr/>
            </a:lvl1pPr>
          </a:lstStyle>
          <a:p>
            <a:pPr defTabSz="1097280" eaLnBrk="0" fontAlgn="base" hangingPunct="0">
              <a:spcBef>
                <a:spcPct val="0"/>
              </a:spcBef>
              <a:spcAft>
                <a:spcPct val="0"/>
              </a:spcAft>
              <a:defRPr/>
            </a:pPr>
            <a:endParaRPr lang="zh-CN" altLang="en-US">
              <a:solidFill>
                <a:prstClr val="black"/>
              </a:solidFill>
            </a:endParaRPr>
          </a:p>
        </p:txBody>
      </p:sp>
      <p:sp>
        <p:nvSpPr>
          <p:cNvPr id="11" name="灯片编号占位符 5"/>
          <p:cNvSpPr>
            <a:spLocks noGrp="1"/>
          </p:cNvSpPr>
          <p:nvPr>
            <p:ph type="sldNum" sz="quarter" idx="12"/>
          </p:nvPr>
        </p:nvSpPr>
        <p:spPr>
          <a:xfrm>
            <a:off x="9302751" y="6522720"/>
            <a:ext cx="2844800" cy="363856"/>
          </a:xfrm>
        </p:spPr>
        <p:txBody>
          <a:bodyPr/>
          <a:lstStyle>
            <a:lvl1pPr>
              <a:defRPr/>
            </a:lvl1pPr>
          </a:lstStyle>
          <a:p>
            <a:pPr defTabSz="1097280" eaLnBrk="0" fontAlgn="base" hangingPunct="0">
              <a:spcBef>
                <a:spcPct val="0"/>
              </a:spcBef>
              <a:spcAft>
                <a:spcPct val="0"/>
              </a:spcAft>
              <a:defRPr/>
            </a:pPr>
            <a:fld id="{44FFCA77-E1B4-4FF3-8CA7-D390E2D2A417}"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320"/>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8" y="1535113"/>
            <a:ext cx="5389033" cy="639763"/>
          </a:xfrm>
          <a:prstGeom prst="rect">
            <a:avLst/>
          </a:prstGeo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CN" altLang="en-US"/>
              <a:t>单击此处编辑母版文本样式</a:t>
            </a:r>
          </a:p>
        </p:txBody>
      </p:sp>
      <p:sp>
        <p:nvSpPr>
          <p:cNvPr id="6" name="内容占位符 5"/>
          <p:cNvSpPr>
            <a:spLocks noGrp="1"/>
          </p:cNvSpPr>
          <p:nvPr>
            <p:ph sz="quarter" idx="4"/>
          </p:nvPr>
        </p:nvSpPr>
        <p:spPr>
          <a:xfrm>
            <a:off x="6193378" y="2174875"/>
            <a:ext cx="5389033" cy="3951288"/>
          </a:xfrm>
          <a:prstGeom prst="rect">
            <a:avLst/>
          </a:prstGeo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244594"/>
            <a:ext cx="2844800" cy="476250"/>
          </a:xfrm>
        </p:spPr>
        <p:txBody>
          <a:bodyPr/>
          <a:lstStyle>
            <a:lvl1pPr>
              <a:defRPr/>
            </a:lvl1pPr>
          </a:lstStyle>
          <a:p>
            <a:pPr defTabSz="1097280" eaLnBrk="0" fontAlgn="base" hangingPunct="0">
              <a:spcBef>
                <a:spcPct val="0"/>
              </a:spcBef>
              <a:spcAft>
                <a:spcPct val="0"/>
              </a:spcAft>
              <a:defRPr/>
            </a:pPr>
            <a:r>
              <a:rPr lang="en-US" altLang="zh-CN">
                <a:solidFill>
                  <a:prstClr val="black"/>
                </a:solidFill>
              </a:rPr>
              <a:t>2016/11/27</a:t>
            </a:r>
            <a:endParaRPr lang="zh-CN" altLang="en-US">
              <a:solidFill>
                <a:prstClr val="black"/>
              </a:solidFill>
            </a:endParaRPr>
          </a:p>
        </p:txBody>
      </p:sp>
      <p:sp>
        <p:nvSpPr>
          <p:cNvPr id="8" name="页脚占位符 7"/>
          <p:cNvSpPr>
            <a:spLocks noGrp="1"/>
          </p:cNvSpPr>
          <p:nvPr>
            <p:ph type="ftr" sz="quarter" idx="11"/>
          </p:nvPr>
        </p:nvSpPr>
        <p:spPr>
          <a:xfrm>
            <a:off x="4165600" y="6244594"/>
            <a:ext cx="3860800" cy="476250"/>
          </a:xfrm>
        </p:spPr>
        <p:txBody>
          <a:bodyPr/>
          <a:lstStyle>
            <a:lvl1pPr>
              <a:defRPr/>
            </a:lvl1pPr>
          </a:lstStyle>
          <a:p>
            <a:pPr defTabSz="1097280" eaLnBrk="0" fontAlgn="base" hangingPunct="0">
              <a:spcBef>
                <a:spcPct val="0"/>
              </a:spcBef>
              <a:spcAft>
                <a:spcPct val="0"/>
              </a:spcAft>
              <a:defRPr/>
            </a:pPr>
            <a:endParaRPr lang="zh-CN" altLang="en-US">
              <a:solidFill>
                <a:prstClr val="black"/>
              </a:solidFill>
            </a:endParaRPr>
          </a:p>
        </p:txBody>
      </p:sp>
      <p:sp>
        <p:nvSpPr>
          <p:cNvPr id="9" name="灯片编号占位符 8"/>
          <p:cNvSpPr>
            <a:spLocks noGrp="1"/>
          </p:cNvSpPr>
          <p:nvPr>
            <p:ph type="sldNum" sz="quarter" idx="12"/>
          </p:nvPr>
        </p:nvSpPr>
        <p:spPr>
          <a:xfrm>
            <a:off x="8737600" y="6244594"/>
            <a:ext cx="2844800" cy="476250"/>
          </a:xfrm>
        </p:spPr>
        <p:txBody>
          <a:bodyPr/>
          <a:lstStyle>
            <a:lvl1pPr>
              <a:defRPr/>
            </a:lvl1pPr>
          </a:lstStyle>
          <a:p>
            <a:pPr defTabSz="1097280" eaLnBrk="0" fontAlgn="base" hangingPunct="0">
              <a:spcBef>
                <a:spcPct val="0"/>
              </a:spcBef>
              <a:spcAft>
                <a:spcPct val="0"/>
              </a:spcAft>
              <a:defRPr/>
            </a:pPr>
            <a:fld id="{84686A13-0AF9-4B99-844C-C5719CBFC824}" type="slidenum">
              <a:rPr lang="zh-CN" altLang="en-US" smtClean="0">
                <a:solidFill>
                  <a:prstClr val="black"/>
                </a:solidFill>
              </a:rPr>
              <a:t>‹#›</a:t>
            </a:fld>
            <a:endParaRPr lang="en-US" altLang="zh-CN" sz="2160">
              <a:solidFill>
                <a:prstClr val="black"/>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页脚占位符 4"/>
          <p:cNvSpPr>
            <a:spLocks noGrp="1" noChangeArrowheads="1"/>
          </p:cNvSpPr>
          <p:nvPr>
            <p:ph type="ftr" sz="quarter" idx="11"/>
          </p:nvPr>
        </p:nvSpPr>
        <p:spPr/>
        <p:txBody>
          <a:bodyPr/>
          <a:lstStyle>
            <a:lvl1pPr>
              <a:defRPr/>
            </a:lvl1pPr>
          </a:lstStyle>
          <a:p>
            <a:pPr defTabSz="1097280" eaLnBrk="0" fontAlgn="base" hangingPunct="0">
              <a:spcBef>
                <a:spcPct val="0"/>
              </a:spcBef>
              <a:spcAft>
                <a:spcPct val="0"/>
              </a:spcAft>
              <a:defRPr/>
            </a:pPr>
            <a:endParaRPr lang="zh-CN" altLang="zh-CN">
              <a:solidFill>
                <a:prstClr val="black"/>
              </a:solidFill>
            </a:endParaRPr>
          </a:p>
        </p:txBody>
      </p:sp>
      <p:sp>
        <p:nvSpPr>
          <p:cNvPr id="4" name="灯片编号占位符 5"/>
          <p:cNvSpPr>
            <a:spLocks noGrp="1" noChangeArrowheads="1"/>
          </p:cNvSpPr>
          <p:nvPr>
            <p:ph type="sldNum" sz="quarter" idx="12"/>
          </p:nvPr>
        </p:nvSpPr>
        <p:spPr>
          <a:xfrm>
            <a:off x="11674415" y="6522720"/>
            <a:ext cx="473136" cy="363856"/>
          </a:xfrm>
        </p:spPr>
        <p:txBody>
          <a:bodyPr/>
          <a:lstStyle>
            <a:lvl1pPr>
              <a:defRPr/>
            </a:lvl1pPr>
          </a:lstStyle>
          <a:p>
            <a:pPr defTabSz="1097280" eaLnBrk="0" fontAlgn="base" hangingPunct="0">
              <a:spcBef>
                <a:spcPct val="0"/>
              </a:spcBef>
              <a:spcAft>
                <a:spcPct val="0"/>
              </a:spcAft>
              <a:defRPr/>
            </a:pPr>
            <a:fld id="{AA1D331A-9DCE-4D75-A8D3-72B6487808D6}"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节标题">
    <p:spTree>
      <p:nvGrpSpPr>
        <p:cNvPr id="1" name=""/>
        <p:cNvGrpSpPr/>
        <p:nvPr/>
      </p:nvGrpSpPr>
      <p:grpSpPr>
        <a:xfrm>
          <a:off x="0" y="0"/>
          <a:ext cx="0" cy="0"/>
          <a:chOff x="0" y="0"/>
          <a:chExt cx="0" cy="0"/>
        </a:xfrm>
      </p:grpSpPr>
      <p:sp>
        <p:nvSpPr>
          <p:cNvPr id="11" name="标题 1"/>
          <p:cNvSpPr>
            <a:spLocks noGrp="1"/>
          </p:cNvSpPr>
          <p:nvPr>
            <p:ph type="title"/>
          </p:nvPr>
        </p:nvSpPr>
        <p:spPr>
          <a:xfrm>
            <a:off x="2830518" y="97465"/>
            <a:ext cx="9124180" cy="595429"/>
          </a:xfrm>
          <a:prstGeom prst="rect">
            <a:avLst/>
          </a:prstGeom>
        </p:spPr>
        <p:txBody>
          <a:bodyPr lIns="72000" tIns="36000" rIns="72000" bIns="36000" anchor="ctr" anchorCtr="0"/>
          <a:lstStyle>
            <a:lvl1pPr algn="l">
              <a:defRPr sz="3840">
                <a:solidFill>
                  <a:srgbClr val="FFFF00"/>
                </a:solidFill>
                <a:latin typeface="黑体" panose="02010609060101010101" pitchFamily="49" charset="-122"/>
                <a:ea typeface="黑体" panose="02010609060101010101" pitchFamily="49" charset="-122"/>
              </a:defRPr>
            </a:lvl1p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defTabSz="1097280" eaLnBrk="0" fontAlgn="base" hangingPunct="0">
              <a:spcBef>
                <a:spcPct val="0"/>
              </a:spcBef>
              <a:spcAft>
                <a:spcPct val="0"/>
              </a:spcAft>
              <a:defRPr/>
            </a:pPr>
            <a:r>
              <a:rPr lang="en-US" altLang="zh-CN">
                <a:solidFill>
                  <a:prstClr val="black"/>
                </a:solidFill>
              </a:rPr>
              <a:t>2016/11/27</a:t>
            </a:r>
            <a:endParaRPr lang="zh-CN" altLang="en-US">
              <a:solidFill>
                <a:prstClr val="black"/>
              </a:solidFill>
            </a:endParaRPr>
          </a:p>
        </p:txBody>
      </p:sp>
      <p:sp>
        <p:nvSpPr>
          <p:cNvPr id="4" name="页脚占位符 4"/>
          <p:cNvSpPr>
            <a:spLocks noGrp="1" noChangeArrowheads="1"/>
          </p:cNvSpPr>
          <p:nvPr>
            <p:ph type="ftr" sz="quarter" idx="11"/>
          </p:nvPr>
        </p:nvSpPr>
        <p:spPr/>
        <p:txBody>
          <a:bodyPr/>
          <a:lstStyle>
            <a:lvl1pPr>
              <a:defRPr/>
            </a:lvl1pPr>
          </a:lstStyle>
          <a:p>
            <a:pPr defTabSz="1097280" eaLnBrk="0" fontAlgn="base" hangingPunct="0">
              <a:spcBef>
                <a:spcPct val="0"/>
              </a:spcBef>
              <a:spcAft>
                <a:spcPct val="0"/>
              </a:spcAft>
              <a:defRPr/>
            </a:pPr>
            <a:endParaRPr lang="zh-CN" altLang="zh-CN">
              <a:solidFill>
                <a:prstClr val="black"/>
              </a:solidFill>
            </a:endParaRPr>
          </a:p>
        </p:txBody>
      </p:sp>
      <p:sp>
        <p:nvSpPr>
          <p:cNvPr id="5" name="灯片编号占位符 5"/>
          <p:cNvSpPr>
            <a:spLocks noGrp="1" noChangeArrowheads="1"/>
          </p:cNvSpPr>
          <p:nvPr>
            <p:ph type="sldNum" sz="quarter" idx="12"/>
          </p:nvPr>
        </p:nvSpPr>
        <p:spPr/>
        <p:txBody>
          <a:bodyPr/>
          <a:lstStyle>
            <a:lvl1pPr>
              <a:defRPr/>
            </a:lvl1pPr>
          </a:lstStyle>
          <a:p>
            <a:pPr defTabSz="1097280" eaLnBrk="0" fontAlgn="base" hangingPunct="0">
              <a:spcBef>
                <a:spcPct val="0"/>
              </a:spcBef>
              <a:spcAft>
                <a:spcPct val="0"/>
              </a:spcAft>
              <a:defRPr/>
            </a:pPr>
            <a:fld id="{229782ED-821A-4F27-88D0-A3028694CCD6}" type="slidenum">
              <a:rPr lang="zh-CN" altLang="en-US" smtClean="0">
                <a:solidFill>
                  <a:prstClr val="black"/>
                </a:solidFill>
              </a:rPr>
              <a:t>‹#›</a:t>
            </a:fld>
            <a:endParaRPr lang="zh-CN" altLang="en-US">
              <a:solidFill>
                <a:prstClr val="black"/>
              </a:solidFill>
            </a:endParaRPr>
          </a:p>
        </p:txBody>
      </p:sp>
      <p:sp>
        <p:nvSpPr>
          <p:cNvPr id="6" name="内容占位符 2"/>
          <p:cNvSpPr>
            <a:spLocks noGrp="1"/>
          </p:cNvSpPr>
          <p:nvPr>
            <p:ph idx="1"/>
          </p:nvPr>
        </p:nvSpPr>
        <p:spPr>
          <a:xfrm>
            <a:off x="525459" y="922252"/>
            <a:ext cx="11237148" cy="5532134"/>
          </a:xfrm>
          <a:prstGeom prst="rect">
            <a:avLst/>
          </a:prstGeom>
        </p:spPr>
        <p:txBody>
          <a:bodyPr/>
          <a:lstStyle>
            <a:lvl1pPr>
              <a:buFont typeface="Wingdings" panose="05000000000000000000" pitchFamily="2" charset="2"/>
              <a:buChar char=""/>
              <a:defRPr sz="2880" b="1">
                <a:solidFill>
                  <a:srgbClr val="053296"/>
                </a:solidFill>
                <a:latin typeface="华文仿宋" panose="02010600040101010101" pitchFamily="2" charset="-122"/>
                <a:ea typeface="华文仿宋" panose="02010600040101010101" pitchFamily="2" charset="-122"/>
                <a:cs typeface="Arial Unicode MS" panose="020B0604020202020204" pitchFamily="34" charset="-122"/>
              </a:defRPr>
            </a:lvl1pPr>
            <a:lvl2pPr marL="431800" indent="0" defTabSz="863600">
              <a:spcBef>
                <a:spcPts val="720"/>
              </a:spcBef>
              <a:buFont typeface="Wingdings" panose="05000000000000000000" pitchFamily="2" charset="2"/>
              <a:buChar char=""/>
              <a:tabLst>
                <a:tab pos="862965" algn="l"/>
              </a:tabLst>
              <a:defRPr sz="2160">
                <a:latin typeface="+mj-ea"/>
                <a:ea typeface="+mj-ea"/>
              </a:defRPr>
            </a:lvl2pPr>
            <a:lvl3pPr marL="907415" indent="0">
              <a:spcBef>
                <a:spcPts val="720"/>
              </a:spcBef>
              <a:buFont typeface="Wingdings" panose="05000000000000000000" pitchFamily="2" charset="2"/>
              <a:buChar char="ü"/>
              <a:defRPr sz="2160" baseline="0">
                <a:latin typeface="楷体" panose="02010609060101010101" pitchFamily="49" charset="-122"/>
                <a:ea typeface="楷体" panose="02010609060101010101" pitchFamily="49" charset="-122"/>
              </a:defRPr>
            </a:lvl3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11" name="标题 1"/>
          <p:cNvSpPr>
            <a:spLocks noGrp="1"/>
          </p:cNvSpPr>
          <p:nvPr>
            <p:ph type="title"/>
          </p:nvPr>
        </p:nvSpPr>
        <p:spPr>
          <a:xfrm>
            <a:off x="2830518" y="97390"/>
            <a:ext cx="9124180" cy="595429"/>
          </a:xfrm>
          <a:prstGeom prst="rect">
            <a:avLst/>
          </a:prstGeom>
        </p:spPr>
        <p:txBody>
          <a:bodyPr lIns="72000" tIns="36000" rIns="72000" bIns="36000" anchor="ctr" anchorCtr="0"/>
          <a:lstStyle>
            <a:lvl1pPr algn="l">
              <a:defRPr sz="3840">
                <a:solidFill>
                  <a:srgbClr val="FFFF00"/>
                </a:solidFill>
                <a:latin typeface="黑体" panose="02010609060101010101" pitchFamily="49" charset="-122"/>
                <a:ea typeface="黑体" panose="02010609060101010101" pitchFamily="49" charset="-122"/>
              </a:defRPr>
            </a:lvl1p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defTabSz="1097280" eaLnBrk="0" fontAlgn="base" hangingPunct="0">
              <a:spcBef>
                <a:spcPct val="0"/>
              </a:spcBef>
              <a:spcAft>
                <a:spcPct val="0"/>
              </a:spcAft>
              <a:defRPr/>
            </a:pPr>
            <a:r>
              <a:rPr lang="en-US" altLang="zh-CN">
                <a:solidFill>
                  <a:prstClr val="black"/>
                </a:solidFill>
              </a:rPr>
              <a:t>2016/11/27</a:t>
            </a:r>
            <a:endParaRPr lang="zh-CN" altLang="en-US">
              <a:solidFill>
                <a:prstClr val="black"/>
              </a:solidFill>
            </a:endParaRPr>
          </a:p>
        </p:txBody>
      </p:sp>
      <p:sp>
        <p:nvSpPr>
          <p:cNvPr id="4" name="页脚占位符 4"/>
          <p:cNvSpPr>
            <a:spLocks noGrp="1" noChangeArrowheads="1"/>
          </p:cNvSpPr>
          <p:nvPr>
            <p:ph type="ftr" sz="quarter" idx="11"/>
          </p:nvPr>
        </p:nvSpPr>
        <p:spPr/>
        <p:txBody>
          <a:bodyPr/>
          <a:lstStyle>
            <a:lvl1pPr>
              <a:defRPr/>
            </a:lvl1pPr>
          </a:lstStyle>
          <a:p>
            <a:pPr defTabSz="1097280" eaLnBrk="0" fontAlgn="base" hangingPunct="0">
              <a:spcBef>
                <a:spcPct val="0"/>
              </a:spcBef>
              <a:spcAft>
                <a:spcPct val="0"/>
              </a:spcAft>
              <a:defRPr/>
            </a:pPr>
            <a:endParaRPr lang="zh-CN" altLang="zh-CN">
              <a:solidFill>
                <a:prstClr val="black"/>
              </a:solidFill>
            </a:endParaRPr>
          </a:p>
        </p:txBody>
      </p:sp>
      <p:sp>
        <p:nvSpPr>
          <p:cNvPr id="5" name="灯片编号占位符 5"/>
          <p:cNvSpPr>
            <a:spLocks noGrp="1" noChangeArrowheads="1"/>
          </p:cNvSpPr>
          <p:nvPr>
            <p:ph type="sldNum" sz="quarter" idx="12"/>
          </p:nvPr>
        </p:nvSpPr>
        <p:spPr/>
        <p:txBody>
          <a:bodyPr/>
          <a:lstStyle>
            <a:lvl1pPr>
              <a:defRPr/>
            </a:lvl1pPr>
          </a:lstStyle>
          <a:p>
            <a:pPr defTabSz="1097280" eaLnBrk="0" fontAlgn="base" hangingPunct="0">
              <a:spcBef>
                <a:spcPct val="0"/>
              </a:spcBef>
              <a:spcAft>
                <a:spcPct val="0"/>
              </a:spcAft>
              <a:defRPr/>
            </a:pPr>
            <a:fld id="{D11EE8CD-62C5-4F13-B758-CDECD40423A3}"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defTabSz="1097280" eaLnBrk="0" fontAlgn="base" hangingPunct="0">
              <a:spcBef>
                <a:spcPct val="0"/>
              </a:spcBef>
              <a:spcAft>
                <a:spcPct val="0"/>
              </a:spcAft>
              <a:defRPr/>
            </a:pPr>
            <a:r>
              <a:rPr lang="en-US" altLang="zh-CN">
                <a:solidFill>
                  <a:prstClr val="black"/>
                </a:solidFill>
              </a:rPr>
              <a:t>2016/11/27</a:t>
            </a:r>
            <a:endParaRPr lang="zh-CN" altLang="en-US">
              <a:solidFill>
                <a:prstClr val="black"/>
              </a:solidFill>
            </a:endParaRPr>
          </a:p>
        </p:txBody>
      </p:sp>
      <p:sp>
        <p:nvSpPr>
          <p:cNvPr id="3" name="页脚占位符 4"/>
          <p:cNvSpPr>
            <a:spLocks noGrp="1" noChangeArrowheads="1"/>
          </p:cNvSpPr>
          <p:nvPr>
            <p:ph type="ftr" sz="quarter" idx="11"/>
          </p:nvPr>
        </p:nvSpPr>
        <p:spPr/>
        <p:txBody>
          <a:bodyPr/>
          <a:lstStyle>
            <a:lvl1pPr>
              <a:defRPr/>
            </a:lvl1pPr>
          </a:lstStyle>
          <a:p>
            <a:pPr defTabSz="1097280" eaLnBrk="0" fontAlgn="base" hangingPunct="0">
              <a:spcBef>
                <a:spcPct val="0"/>
              </a:spcBef>
              <a:spcAft>
                <a:spcPct val="0"/>
              </a:spcAft>
              <a:defRPr/>
            </a:pPr>
            <a:endParaRPr lang="zh-CN" altLang="zh-CN">
              <a:solidFill>
                <a:prstClr val="black"/>
              </a:solidFill>
            </a:endParaRPr>
          </a:p>
        </p:txBody>
      </p:sp>
      <p:sp>
        <p:nvSpPr>
          <p:cNvPr id="4" name="灯片编号占位符 5"/>
          <p:cNvSpPr>
            <a:spLocks noGrp="1" noChangeArrowheads="1"/>
          </p:cNvSpPr>
          <p:nvPr>
            <p:ph type="sldNum" sz="quarter" idx="12"/>
          </p:nvPr>
        </p:nvSpPr>
        <p:spPr/>
        <p:txBody>
          <a:bodyPr/>
          <a:lstStyle>
            <a:lvl1pPr>
              <a:defRPr/>
            </a:lvl1pPr>
          </a:lstStyle>
          <a:p>
            <a:pPr defTabSz="1097280" eaLnBrk="0" fontAlgn="base" hangingPunct="0">
              <a:spcBef>
                <a:spcPct val="0"/>
              </a:spcBef>
              <a:spcAft>
                <a:spcPct val="0"/>
              </a:spcAft>
              <a:defRPr/>
            </a:pPr>
            <a:fld id="{AA1D331A-9DCE-4D75-A8D3-72B6487808D6}"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5" name="矩形 4"/>
          <p:cNvSpPr/>
          <p:nvPr userDrawn="1"/>
        </p:nvSpPr>
        <p:spPr bwMode="auto">
          <a:xfrm>
            <a:off x="7248128" y="864097"/>
            <a:ext cx="4896544" cy="5848469"/>
          </a:xfrm>
          <a:prstGeom prst="rect">
            <a:avLst/>
          </a:prstGeom>
          <a:solidFill>
            <a:schemeClr val="bg1"/>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lstStyle/>
          <a:p>
            <a:pPr marL="0" marR="0" lvl="0" indent="0" algn="l" defTabSz="1097280" rtl="0" eaLnBrk="0" fontAlgn="base" latinLnBrk="0" hangingPunct="0">
              <a:lnSpc>
                <a:spcPct val="100000"/>
              </a:lnSpc>
              <a:spcBef>
                <a:spcPct val="0"/>
              </a:spcBef>
              <a:spcAft>
                <a:spcPct val="0"/>
              </a:spcAft>
              <a:buClrTx/>
              <a:buSzTx/>
              <a:buFontTx/>
              <a:buNone/>
              <a:defRPr/>
            </a:pPr>
            <a:endParaRPr kumimoji="0" lang="zh-CN" altLang="en-US" sz="216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 name="日期占位符 3"/>
          <p:cNvSpPr>
            <a:spLocks noGrp="1" noChangeArrowheads="1"/>
          </p:cNvSpPr>
          <p:nvPr>
            <p:ph type="dt" sz="half" idx="2"/>
          </p:nvPr>
        </p:nvSpPr>
        <p:spPr>
          <a:xfrm>
            <a:off x="44451" y="6522720"/>
            <a:ext cx="2844800" cy="363856"/>
          </a:xfrm>
          <a:prstGeom prst="rect">
            <a:avLst/>
          </a:prstGeom>
        </p:spPr>
        <p:txBody>
          <a:bodyPr/>
          <a:lstStyle>
            <a:lvl1pPr>
              <a:defRPr sz="1200">
                <a:latin typeface="Arial" panose="020B0604020202020204" pitchFamily="34" charset="0"/>
                <a:ea typeface="宋体" panose="02010600030101010101" pitchFamily="2" charset="-122"/>
              </a:defRPr>
            </a:lvl1pPr>
          </a:lstStyle>
          <a:p>
            <a:pPr defTabSz="1097280" eaLnBrk="0" fontAlgn="base" hangingPunct="0">
              <a:spcBef>
                <a:spcPct val="0"/>
              </a:spcBef>
              <a:spcAft>
                <a:spcPct val="0"/>
              </a:spcAft>
              <a:defRPr/>
            </a:pPr>
            <a:r>
              <a:rPr lang="en-US" altLang="zh-CN">
                <a:solidFill>
                  <a:prstClr val="black"/>
                </a:solidFill>
              </a:rPr>
              <a:t>2016/11/27</a:t>
            </a:r>
            <a:endParaRPr lang="zh-CN" altLang="en-US">
              <a:solidFill>
                <a:prstClr val="black"/>
              </a:solidFill>
            </a:endParaRPr>
          </a:p>
        </p:txBody>
      </p:sp>
      <p:sp>
        <p:nvSpPr>
          <p:cNvPr id="9" name="页脚占位符 4"/>
          <p:cNvSpPr>
            <a:spLocks noGrp="1" noChangeArrowheads="1"/>
          </p:cNvSpPr>
          <p:nvPr>
            <p:ph type="ftr" sz="quarter" idx="3"/>
          </p:nvPr>
        </p:nvSpPr>
        <p:spPr>
          <a:xfrm>
            <a:off x="4165600" y="6522720"/>
            <a:ext cx="3860800" cy="363856"/>
          </a:xfrm>
          <a:prstGeom prst="rect">
            <a:avLst/>
          </a:prstGeom>
        </p:spPr>
        <p:txBody>
          <a:bodyPr/>
          <a:lstStyle>
            <a:lvl1pPr algn="ctr">
              <a:defRPr sz="1200">
                <a:latin typeface="Arial" panose="020B0604020202020204" pitchFamily="34" charset="0"/>
                <a:ea typeface="宋体" panose="02010600030101010101" pitchFamily="2" charset="-122"/>
              </a:defRPr>
            </a:lvl1pPr>
          </a:lstStyle>
          <a:p>
            <a:pPr defTabSz="1097280" eaLnBrk="0" fontAlgn="base" hangingPunct="0">
              <a:spcBef>
                <a:spcPct val="0"/>
              </a:spcBef>
              <a:spcAft>
                <a:spcPct val="0"/>
              </a:spcAft>
              <a:defRPr/>
            </a:pPr>
            <a:endParaRPr lang="zh-CN" altLang="zh-CN">
              <a:solidFill>
                <a:prstClr val="black"/>
              </a:solidFill>
            </a:endParaRPr>
          </a:p>
        </p:txBody>
      </p:sp>
      <p:sp>
        <p:nvSpPr>
          <p:cNvPr id="10" name="灯片编号占位符 5"/>
          <p:cNvSpPr>
            <a:spLocks noGrp="1" noChangeArrowheads="1"/>
          </p:cNvSpPr>
          <p:nvPr>
            <p:ph type="sldNum" sz="quarter" idx="4"/>
          </p:nvPr>
        </p:nvSpPr>
        <p:spPr>
          <a:xfrm>
            <a:off x="9302751" y="6522720"/>
            <a:ext cx="2844800" cy="363856"/>
          </a:xfrm>
          <a:prstGeom prst="rect">
            <a:avLst/>
          </a:prstGeom>
        </p:spPr>
        <p:txBody>
          <a:bodyPr/>
          <a:lstStyle>
            <a:lvl1pPr algn="r">
              <a:defRPr sz="1200">
                <a:latin typeface="Arial" panose="020B0604020202020204" pitchFamily="34" charset="0"/>
                <a:ea typeface="宋体" panose="02010600030101010101" pitchFamily="2" charset="-122"/>
              </a:defRPr>
            </a:lvl1pPr>
          </a:lstStyle>
          <a:p>
            <a:pPr defTabSz="1097280" eaLnBrk="0" fontAlgn="base" hangingPunct="0">
              <a:spcBef>
                <a:spcPct val="0"/>
              </a:spcBef>
              <a:spcAft>
                <a:spcPct val="0"/>
              </a:spcAft>
              <a:defRPr/>
            </a:pPr>
            <a:fld id="{0FF8003A-EC47-492C-9019-06BA51894C78}" type="slidenum">
              <a:rPr lang="zh-CN" altLang="en-US" smtClean="0">
                <a:solidFill>
                  <a:prstClr val="black"/>
                </a:solidFill>
              </a:rPr>
              <a:t>‹#›</a:t>
            </a:fld>
            <a:endParaRPr lang="zh-CN" altLang="en-US">
              <a:solidFill>
                <a:prstClr val="black"/>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5280">
          <a:solidFill>
            <a:schemeClr val="tx2"/>
          </a:solidFill>
          <a:latin typeface="+mj-lt"/>
          <a:ea typeface="+mj-ea"/>
          <a:cs typeface="+mj-cs"/>
          <a:sym typeface="Arial" panose="020B0604020202020204" pitchFamily="34" charset="0"/>
        </a:defRPr>
      </a:lvl1pPr>
      <a:lvl2pPr algn="ctr" rtl="0" eaLnBrk="0" fontAlgn="base" hangingPunct="0">
        <a:spcBef>
          <a:spcPct val="0"/>
        </a:spcBef>
        <a:spcAft>
          <a:spcPct val="0"/>
        </a:spcAft>
        <a:defRPr sz="5280">
          <a:solidFill>
            <a:schemeClr val="tx2"/>
          </a:solidFill>
          <a:latin typeface="Arial" panose="020B0604020202020204" pitchFamily="34" charset="0"/>
          <a:ea typeface="宋体" panose="02010600030101010101" pitchFamily="2" charset="-122"/>
          <a:sym typeface="Arial" panose="020B0604020202020204" pitchFamily="34" charset="0"/>
        </a:defRPr>
      </a:lvl2pPr>
      <a:lvl3pPr algn="ctr" rtl="0" eaLnBrk="0" fontAlgn="base" hangingPunct="0">
        <a:spcBef>
          <a:spcPct val="0"/>
        </a:spcBef>
        <a:spcAft>
          <a:spcPct val="0"/>
        </a:spcAft>
        <a:defRPr sz="5280">
          <a:solidFill>
            <a:schemeClr val="tx2"/>
          </a:solidFill>
          <a:latin typeface="Arial" panose="020B0604020202020204" pitchFamily="34" charset="0"/>
          <a:ea typeface="宋体" panose="02010600030101010101" pitchFamily="2" charset="-122"/>
          <a:sym typeface="Arial" panose="020B0604020202020204" pitchFamily="34" charset="0"/>
        </a:defRPr>
      </a:lvl3pPr>
      <a:lvl4pPr algn="ctr" rtl="0" eaLnBrk="0" fontAlgn="base" hangingPunct="0">
        <a:spcBef>
          <a:spcPct val="0"/>
        </a:spcBef>
        <a:spcAft>
          <a:spcPct val="0"/>
        </a:spcAft>
        <a:defRPr sz="5280">
          <a:solidFill>
            <a:schemeClr val="tx2"/>
          </a:solidFill>
          <a:latin typeface="Arial" panose="020B0604020202020204" pitchFamily="34" charset="0"/>
          <a:ea typeface="宋体" panose="02010600030101010101" pitchFamily="2" charset="-122"/>
          <a:sym typeface="Arial" panose="020B0604020202020204" pitchFamily="34" charset="0"/>
        </a:defRPr>
      </a:lvl4pPr>
      <a:lvl5pPr algn="ctr" rtl="0" eaLnBrk="0" fontAlgn="base" hangingPunct="0">
        <a:spcBef>
          <a:spcPct val="0"/>
        </a:spcBef>
        <a:spcAft>
          <a:spcPct val="0"/>
        </a:spcAft>
        <a:defRPr sz="5280">
          <a:solidFill>
            <a:schemeClr val="tx2"/>
          </a:solidFill>
          <a:latin typeface="Arial" panose="020B0604020202020204" pitchFamily="34" charset="0"/>
          <a:ea typeface="宋体" panose="02010600030101010101" pitchFamily="2" charset="-122"/>
          <a:sym typeface="Arial" panose="020B0604020202020204" pitchFamily="34" charset="0"/>
        </a:defRPr>
      </a:lvl5pPr>
      <a:lvl6pPr marL="548640" algn="ctr" rtl="0" eaLnBrk="0" fontAlgn="base" hangingPunct="0">
        <a:spcBef>
          <a:spcPct val="0"/>
        </a:spcBef>
        <a:spcAft>
          <a:spcPct val="0"/>
        </a:spcAft>
        <a:defRPr sz="5280">
          <a:solidFill>
            <a:schemeClr val="tx2"/>
          </a:solidFill>
          <a:latin typeface="Arial" panose="020B0604020202020204" pitchFamily="34" charset="0"/>
          <a:ea typeface="宋体" panose="02010600030101010101" pitchFamily="2" charset="-122"/>
          <a:sym typeface="Arial" panose="020B0604020202020204" pitchFamily="34" charset="0"/>
        </a:defRPr>
      </a:lvl6pPr>
      <a:lvl7pPr marL="1097280" algn="ctr" rtl="0" eaLnBrk="0" fontAlgn="base" hangingPunct="0">
        <a:spcBef>
          <a:spcPct val="0"/>
        </a:spcBef>
        <a:spcAft>
          <a:spcPct val="0"/>
        </a:spcAft>
        <a:defRPr sz="5280">
          <a:solidFill>
            <a:schemeClr val="tx2"/>
          </a:solidFill>
          <a:latin typeface="Arial" panose="020B0604020202020204" pitchFamily="34" charset="0"/>
          <a:ea typeface="宋体" panose="02010600030101010101" pitchFamily="2" charset="-122"/>
          <a:sym typeface="Arial" panose="020B0604020202020204" pitchFamily="34" charset="0"/>
        </a:defRPr>
      </a:lvl7pPr>
      <a:lvl8pPr marL="1645920" algn="ctr" rtl="0" eaLnBrk="0" fontAlgn="base" hangingPunct="0">
        <a:spcBef>
          <a:spcPct val="0"/>
        </a:spcBef>
        <a:spcAft>
          <a:spcPct val="0"/>
        </a:spcAft>
        <a:defRPr sz="5280">
          <a:solidFill>
            <a:schemeClr val="tx2"/>
          </a:solidFill>
          <a:latin typeface="Arial" panose="020B0604020202020204" pitchFamily="34" charset="0"/>
          <a:ea typeface="宋体" panose="02010600030101010101" pitchFamily="2" charset="-122"/>
          <a:sym typeface="Arial" panose="020B0604020202020204" pitchFamily="34" charset="0"/>
        </a:defRPr>
      </a:lvl8pPr>
      <a:lvl9pPr marL="2194560" algn="ctr" rtl="0" eaLnBrk="0" fontAlgn="base" hangingPunct="0">
        <a:spcBef>
          <a:spcPct val="0"/>
        </a:spcBef>
        <a:spcAft>
          <a:spcPct val="0"/>
        </a:spcAft>
        <a:defRPr sz="5280">
          <a:solidFill>
            <a:schemeClr val="tx2"/>
          </a:solidFill>
          <a:latin typeface="Arial" panose="020B0604020202020204" pitchFamily="34" charset="0"/>
          <a:ea typeface="宋体" panose="02010600030101010101" pitchFamily="2" charset="-122"/>
          <a:sym typeface="Arial" panose="020B0604020202020204" pitchFamily="34" charset="0"/>
        </a:defRPr>
      </a:lvl9pPr>
    </p:titleStyle>
    <p:bodyStyle>
      <a:lvl1pPr marL="411480" indent="-411480" algn="l" defTabSz="0" rtl="0" eaLnBrk="0" fontAlgn="base" hangingPunct="0">
        <a:spcBef>
          <a:spcPct val="20000"/>
        </a:spcBef>
        <a:spcAft>
          <a:spcPct val="0"/>
        </a:spcAft>
        <a:buFont typeface="Arial" panose="020B0604020202020204" pitchFamily="34" charset="0"/>
        <a:buChar char="•"/>
        <a:defRPr sz="3840">
          <a:solidFill>
            <a:schemeClr val="tx1"/>
          </a:solidFill>
          <a:latin typeface="+mn-lt"/>
          <a:ea typeface="+mn-ea"/>
          <a:cs typeface="+mn-cs"/>
          <a:sym typeface="Arial" panose="020B0604020202020204" pitchFamily="34" charset="0"/>
        </a:defRPr>
      </a:lvl1pPr>
      <a:lvl2pPr marL="891540" indent="-342900" algn="l" defTabSz="0" rtl="0" eaLnBrk="0" fontAlgn="base" hangingPunct="0">
        <a:spcBef>
          <a:spcPct val="20000"/>
        </a:spcBef>
        <a:spcAft>
          <a:spcPct val="0"/>
        </a:spcAft>
        <a:buFont typeface="Arial" panose="020B0604020202020204" pitchFamily="34" charset="0"/>
        <a:buChar char="–"/>
        <a:defRPr sz="3360">
          <a:solidFill>
            <a:schemeClr val="tx1"/>
          </a:solidFill>
          <a:latin typeface="+mn-lt"/>
          <a:ea typeface="+mn-ea"/>
          <a:sym typeface="Arial" panose="020B0604020202020204" pitchFamily="34" charset="0"/>
        </a:defRPr>
      </a:lvl2pPr>
      <a:lvl3pPr marL="1371600" indent="-274320" algn="l" defTabSz="0" rtl="0" eaLnBrk="0" fontAlgn="base" hangingPunct="0">
        <a:spcBef>
          <a:spcPct val="20000"/>
        </a:spcBef>
        <a:spcAft>
          <a:spcPct val="0"/>
        </a:spcAft>
        <a:buFont typeface="Arial" panose="020B0604020202020204" pitchFamily="34" charset="0"/>
        <a:buChar char="•"/>
        <a:defRPr sz="2880">
          <a:solidFill>
            <a:schemeClr val="tx1"/>
          </a:solidFill>
          <a:latin typeface="+mn-lt"/>
          <a:ea typeface="+mn-ea"/>
          <a:sym typeface="Arial" panose="020B0604020202020204" pitchFamily="34" charset="0"/>
        </a:defRPr>
      </a:lvl3pPr>
      <a:lvl4pPr marL="1920240" indent="-274320" algn="l" defTabSz="0"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Arial" panose="020B0604020202020204" pitchFamily="34" charset="0"/>
        </a:defRPr>
      </a:lvl4pPr>
      <a:lvl5pPr marL="2468880" indent="-274320" algn="l" defTabSz="0"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Arial" panose="020B0604020202020204" pitchFamily="34" charset="0"/>
        </a:defRPr>
      </a:lvl5pPr>
      <a:lvl6pPr marL="3017520" indent="-274320" algn="l" defTabSz="0"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Arial" panose="020B0604020202020204" pitchFamily="34" charset="0"/>
        </a:defRPr>
      </a:lvl6pPr>
      <a:lvl7pPr marL="3566160" indent="-274320" algn="l" defTabSz="0"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Arial" panose="020B0604020202020204" pitchFamily="34" charset="0"/>
        </a:defRPr>
      </a:lvl7pPr>
      <a:lvl8pPr marL="4114800" indent="-274320" algn="l" defTabSz="0"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Arial" panose="020B0604020202020204" pitchFamily="34" charset="0"/>
        </a:defRPr>
      </a:lvl8pPr>
      <a:lvl9pPr marL="4663440" indent="-274320" algn="l" defTabSz="0"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Arial" panose="020B0604020202020204" pitchFamily="34" charset="0"/>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9829" y="1594887"/>
            <a:ext cx="10609941" cy="2235381"/>
          </a:xfrm>
        </p:spPr>
        <p:txBody>
          <a:bodyPr/>
          <a:lstStyle/>
          <a:p>
            <a:r>
              <a:rPr lang="zh-CN" altLang="zh-CN" sz="6000" kern="100" dirty="0">
                <a:solidFill>
                  <a:schemeClr val="bg1"/>
                </a:solidFill>
                <a:effectLst/>
                <a:ea typeface="宋体" panose="02010600030101010101" pitchFamily="2" charset="-122"/>
                <a:cs typeface="Times New Roman" panose="02020603050405020304" pitchFamily="18" charset="0"/>
              </a:rPr>
              <a:t>基于</a:t>
            </a:r>
            <a:r>
              <a:rPr lang="en-US" altLang="zh-CN" sz="6000" kern="100" dirty="0">
                <a:solidFill>
                  <a:schemeClr val="bg1"/>
                </a:solidFill>
                <a:effectLst/>
                <a:ea typeface="宋体" panose="02010600030101010101" pitchFamily="2" charset="-122"/>
                <a:cs typeface="Times New Roman" panose="02020603050405020304" pitchFamily="18" charset="0"/>
              </a:rPr>
              <a:t>2D</a:t>
            </a:r>
            <a:r>
              <a:rPr lang="zh-CN" altLang="zh-CN" sz="6000" kern="100" dirty="0">
                <a:solidFill>
                  <a:schemeClr val="bg1"/>
                </a:solidFill>
                <a:effectLst/>
                <a:ea typeface="宋体" panose="02010600030101010101" pitchFamily="2" charset="-122"/>
                <a:cs typeface="Times New Roman" panose="02020603050405020304" pitchFamily="18" charset="0"/>
              </a:rPr>
              <a:t>和</a:t>
            </a:r>
            <a:r>
              <a:rPr lang="en-US" altLang="zh-CN" sz="6000" kern="100" dirty="0">
                <a:solidFill>
                  <a:schemeClr val="bg1"/>
                </a:solidFill>
                <a:effectLst/>
                <a:ea typeface="宋体" panose="02010600030101010101" pitchFamily="2" charset="-122"/>
                <a:cs typeface="Times New Roman" panose="02020603050405020304" pitchFamily="18" charset="0"/>
              </a:rPr>
              <a:t>3D</a:t>
            </a:r>
            <a:r>
              <a:rPr lang="zh-CN" altLang="zh-CN" sz="6000" kern="100" dirty="0">
                <a:solidFill>
                  <a:schemeClr val="bg1"/>
                </a:solidFill>
                <a:effectLst/>
                <a:ea typeface="宋体" panose="02010600030101010101" pitchFamily="2" charset="-122"/>
                <a:cs typeface="Times New Roman" panose="02020603050405020304" pitchFamily="18" charset="0"/>
              </a:rPr>
              <a:t>卷积网络的肾脏和肿瘤分割算法的研究</a:t>
            </a:r>
            <a:endParaRPr lang="zh-CN" altLang="en-US" sz="6000" kern="1200" dirty="0">
              <a:solidFill>
                <a:schemeClr val="bg1"/>
              </a:solidFill>
              <a:latin typeface="华文中宋" panose="02010600040101010101" pitchFamily="2" charset="-122"/>
              <a:ea typeface="华文中宋" panose="02010600040101010101" pitchFamily="2" charset="-122"/>
            </a:endParaRPr>
          </a:p>
        </p:txBody>
      </p:sp>
      <p:sp>
        <p:nvSpPr>
          <p:cNvPr id="3" name="Subtitle 2"/>
          <p:cNvSpPr>
            <a:spLocks noGrp="1"/>
          </p:cNvSpPr>
          <p:nvPr>
            <p:ph type="subTitle" idx="1"/>
          </p:nvPr>
        </p:nvSpPr>
        <p:spPr>
          <a:xfrm>
            <a:off x="7583459" y="4633250"/>
            <a:ext cx="4780547" cy="1758895"/>
          </a:xfrm>
        </p:spPr>
        <p:txBody>
          <a:bodyPr/>
          <a:lstStyle/>
          <a:p>
            <a:r>
              <a:rPr lang="zh-CN" altLang="en-US" sz="2800" b="1" dirty="0">
                <a:solidFill>
                  <a:schemeClr val="bg1"/>
                </a:solidFill>
                <a:latin typeface="华文中宋" panose="02010600040101010101" pitchFamily="2" charset="-122"/>
                <a:ea typeface="华文中宋" panose="02010600040101010101" pitchFamily="2" charset="-122"/>
              </a:rPr>
              <a:t>报告人：王志明 </a:t>
            </a:r>
            <a:endParaRPr lang="en-US" altLang="zh-CN" sz="2800" b="1" dirty="0">
              <a:solidFill>
                <a:schemeClr val="bg1"/>
              </a:solidFill>
              <a:latin typeface="华文中宋" panose="02010600040101010101" pitchFamily="2" charset="-122"/>
              <a:ea typeface="华文中宋" panose="02010600040101010101" pitchFamily="2" charset="-122"/>
            </a:endParaRPr>
          </a:p>
          <a:p>
            <a:r>
              <a:rPr lang="zh-CN" altLang="en-US" sz="2800" b="1" dirty="0">
                <a:solidFill>
                  <a:schemeClr val="bg1"/>
                </a:solidFill>
                <a:latin typeface="华文中宋" panose="02010600040101010101" pitchFamily="2" charset="-122"/>
                <a:ea typeface="华文中宋" panose="02010600040101010101" pitchFamily="2" charset="-122"/>
              </a:rPr>
              <a:t>导师：王划</a:t>
            </a:r>
            <a:endParaRPr lang="en-US" altLang="zh-CN" sz="2800" b="1" dirty="0">
              <a:solidFill>
                <a:schemeClr val="bg1"/>
              </a:solidFill>
              <a:latin typeface="华文中宋" panose="02010600040101010101" pitchFamily="2" charset="-122"/>
              <a:ea typeface="华文中宋" panose="02010600040101010101" pitchFamily="2" charset="-122"/>
            </a:endParaRPr>
          </a:p>
          <a:p>
            <a:r>
              <a:rPr lang="zh-CN" altLang="en-US" sz="2800" b="1" dirty="0">
                <a:solidFill>
                  <a:schemeClr val="bg1"/>
                </a:solidFill>
                <a:latin typeface="华文中宋" panose="02010600040101010101" pitchFamily="2" charset="-122"/>
                <a:ea typeface="华文中宋" panose="02010600040101010101" pitchFamily="2" charset="-122"/>
              </a:rPr>
              <a:t>时间：</a:t>
            </a:r>
            <a:r>
              <a:rPr lang="en-US" altLang="zh-CN" sz="2800" b="1" dirty="0">
                <a:solidFill>
                  <a:schemeClr val="bg1"/>
                </a:solidFill>
                <a:latin typeface="华文中宋" panose="02010600040101010101" pitchFamily="2" charset="-122"/>
                <a:ea typeface="华文中宋" panose="02010600040101010101" pitchFamily="2" charset="-122"/>
              </a:rPr>
              <a:t>2021.11.26</a:t>
            </a:r>
            <a:endParaRPr lang="zh-CN" altLang="en-US" sz="2800" b="1" dirty="0">
              <a:solidFill>
                <a:schemeClr val="bg1"/>
              </a:solidFill>
              <a:latin typeface="华文中宋" panose="02010600040101010101" pitchFamily="2" charset="-122"/>
              <a:ea typeface="华文中宋" panose="02010600040101010101" pitchFamily="2" charset="-122"/>
            </a:endParaRPr>
          </a:p>
        </p:txBody>
      </p:sp>
      <p:sp>
        <p:nvSpPr>
          <p:cNvPr id="4" name="Slide Number Placeholder 3"/>
          <p:cNvSpPr>
            <a:spLocks noGrp="1"/>
          </p:cNvSpPr>
          <p:nvPr>
            <p:ph type="sldNum" sz="quarter" idx="12"/>
          </p:nvPr>
        </p:nvSpPr>
        <p:spPr/>
        <p:txBody>
          <a:bodyPr/>
          <a:lstStyle/>
          <a:p>
            <a:pPr defTabSz="1097280" eaLnBrk="0" fontAlgn="base" hangingPunct="0">
              <a:spcBef>
                <a:spcPct val="0"/>
              </a:spcBef>
              <a:spcAft>
                <a:spcPct val="0"/>
              </a:spcAft>
              <a:defRPr/>
            </a:pPr>
            <a:fld id="{DA33D6C0-D35E-4D20-97A8-59D6B97407BE}" type="slidenum">
              <a:rPr lang="zh-CN" altLang="en-US" smtClean="0">
                <a:solidFill>
                  <a:prstClr val="white">
                    <a:lumMod val="95000"/>
                  </a:prstClr>
                </a:solidFill>
              </a:rPr>
              <a:t>1</a:t>
            </a:fld>
            <a:endParaRPr lang="zh-CN" altLang="en-US">
              <a:solidFill>
                <a:prstClr val="white">
                  <a:lumMod val="95000"/>
                </a:prst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966085" y="96520"/>
            <a:ext cx="1991251"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kern="0" noProof="0" dirty="0">
                <a:ln>
                  <a:noFill/>
                </a:ln>
                <a:solidFill>
                  <a:schemeClr val="bg1"/>
                </a:solidFill>
                <a:effectLst/>
                <a:uLnTx/>
                <a:uFillTx/>
                <a:latin typeface="微软雅黑" panose="020B0503020204020204" charset="-122"/>
                <a:ea typeface="微软雅黑" panose="020B0503020204020204" charset="-122"/>
                <a:sym typeface="+mn-ea"/>
              </a:rPr>
              <a:t>5.</a:t>
            </a:r>
            <a:r>
              <a:rPr lang="zh-CN" altLang="en-US" sz="3600" b="1" kern="0" dirty="0">
                <a:solidFill>
                  <a:schemeClr val="bg1"/>
                </a:solidFill>
                <a:latin typeface="宋体" panose="02010600030101010101" pitchFamily="2" charset="-122"/>
                <a:ea typeface="宋体" panose="02010600030101010101" pitchFamily="2" charset="-122"/>
              </a:rPr>
              <a:t>创新点</a:t>
            </a:r>
            <a:endParaRPr lang="zh-CN" altLang="en-US" sz="3600" b="1" kern="0" noProof="0" dirty="0">
              <a:ln>
                <a:noFill/>
              </a:ln>
              <a:solidFill>
                <a:schemeClr val="bg1"/>
              </a:solidFill>
              <a:effectLst/>
              <a:uLnTx/>
              <a:uFillTx/>
              <a:latin typeface="微软雅黑" panose="020B0503020204020204" charset="-122"/>
              <a:ea typeface="微软雅黑" panose="020B0503020204020204" charset="-122"/>
              <a:sym typeface="+mn-ea"/>
            </a:endParaRPr>
          </a:p>
        </p:txBody>
      </p:sp>
      <p:pic>
        <p:nvPicPr>
          <p:cNvPr id="3" name="图片 2">
            <a:extLst>
              <a:ext uri="{FF2B5EF4-FFF2-40B4-BE49-F238E27FC236}">
                <a16:creationId xmlns:a16="http://schemas.microsoft.com/office/drawing/2014/main" id="{BFE4A3FD-9898-4C8D-8E6C-FBC24036FA14}"/>
              </a:ext>
            </a:extLst>
          </p:cNvPr>
          <p:cNvPicPr>
            <a:picLocks noChangeAspect="1"/>
          </p:cNvPicPr>
          <p:nvPr/>
        </p:nvPicPr>
        <p:blipFill>
          <a:blip r:embed="rId2"/>
          <a:stretch>
            <a:fillRect/>
          </a:stretch>
        </p:blipFill>
        <p:spPr>
          <a:xfrm>
            <a:off x="6649208" y="1120862"/>
            <a:ext cx="4425191" cy="5568828"/>
          </a:xfrm>
          <a:prstGeom prst="rect">
            <a:avLst/>
          </a:prstGeom>
        </p:spPr>
      </p:pic>
      <p:pic>
        <p:nvPicPr>
          <p:cNvPr id="5" name="图片 4">
            <a:extLst>
              <a:ext uri="{FF2B5EF4-FFF2-40B4-BE49-F238E27FC236}">
                <a16:creationId xmlns:a16="http://schemas.microsoft.com/office/drawing/2014/main" id="{CE15D1A4-168F-4F6C-90D5-6FE8BD251667}"/>
              </a:ext>
            </a:extLst>
          </p:cNvPr>
          <p:cNvPicPr>
            <a:picLocks noChangeAspect="1"/>
          </p:cNvPicPr>
          <p:nvPr/>
        </p:nvPicPr>
        <p:blipFill>
          <a:blip r:embed="rId3"/>
          <a:stretch>
            <a:fillRect/>
          </a:stretch>
        </p:blipFill>
        <p:spPr>
          <a:xfrm>
            <a:off x="4730596" y="861423"/>
            <a:ext cx="1624394" cy="5900057"/>
          </a:xfrm>
          <a:prstGeom prst="rect">
            <a:avLst/>
          </a:prstGeom>
        </p:spPr>
      </p:pic>
      <p:pic>
        <p:nvPicPr>
          <p:cNvPr id="3074" name="Picture 2">
            <a:extLst>
              <a:ext uri="{FF2B5EF4-FFF2-40B4-BE49-F238E27FC236}">
                <a16:creationId xmlns:a16="http://schemas.microsoft.com/office/drawing/2014/main" id="{C92EB65D-95AB-4B94-91E7-733EA43640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8185" y="1331228"/>
            <a:ext cx="4237416" cy="2335372"/>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012DD86C-7700-4732-A7A9-D019D19C1C45}"/>
              </a:ext>
            </a:extLst>
          </p:cNvPr>
          <p:cNvSpPr txBox="1"/>
          <p:nvPr/>
        </p:nvSpPr>
        <p:spPr>
          <a:xfrm>
            <a:off x="276604" y="4077268"/>
            <a:ext cx="4158997" cy="2031325"/>
          </a:xfrm>
          <a:prstGeom prst="rect">
            <a:avLst/>
          </a:prstGeom>
          <a:noFill/>
        </p:spPr>
        <p:txBody>
          <a:bodyPr wrap="square">
            <a:spAutoFit/>
          </a:bodyPr>
          <a:lstStyle/>
          <a:p>
            <a:r>
              <a:rPr lang="en-US" altLang="zh-CN" b="0" i="0" dirty="0">
                <a:solidFill>
                  <a:srgbClr val="000000"/>
                </a:solidFill>
                <a:effectLst/>
                <a:latin typeface="wf_segoe-ui_normal"/>
              </a:rPr>
              <a:t>        3D/2D</a:t>
            </a:r>
            <a:r>
              <a:rPr lang="zh-CN" altLang="en-US" b="0" i="0" dirty="0">
                <a:solidFill>
                  <a:srgbClr val="000000"/>
                </a:solidFill>
                <a:effectLst/>
                <a:latin typeface="wf_segoe-ui_normal"/>
              </a:rPr>
              <a:t>串联模块中，在每个</a:t>
            </a:r>
            <a:r>
              <a:rPr lang="en-US" altLang="zh-CN" b="0" i="0" dirty="0">
                <a:solidFill>
                  <a:srgbClr val="000000"/>
                </a:solidFill>
                <a:effectLst/>
                <a:latin typeface="wf_segoe-ui_normal"/>
              </a:rPr>
              <a:t>3D</a:t>
            </a:r>
            <a:r>
              <a:rPr lang="zh-CN" altLang="en-US" b="0" i="0" dirty="0">
                <a:solidFill>
                  <a:srgbClr val="000000"/>
                </a:solidFill>
                <a:effectLst/>
                <a:latin typeface="wf_segoe-ui_normal"/>
              </a:rPr>
              <a:t>卷积之后串联一个深度</a:t>
            </a:r>
            <a:r>
              <a:rPr lang="en-US" altLang="zh-CN" b="0" i="0" dirty="0">
                <a:solidFill>
                  <a:srgbClr val="000000"/>
                </a:solidFill>
                <a:effectLst/>
                <a:latin typeface="wf_segoe-ui_normal"/>
              </a:rPr>
              <a:t>2D CNN</a:t>
            </a:r>
            <a:r>
              <a:rPr lang="zh-CN" altLang="en-US" b="0" i="0" dirty="0">
                <a:solidFill>
                  <a:srgbClr val="000000"/>
                </a:solidFill>
                <a:effectLst/>
                <a:latin typeface="wf_segoe-ui_normal"/>
              </a:rPr>
              <a:t>。通过</a:t>
            </a:r>
            <a:r>
              <a:rPr lang="en-US" altLang="zh-CN" b="0" i="0" dirty="0">
                <a:solidFill>
                  <a:srgbClr val="000000"/>
                </a:solidFill>
                <a:effectLst/>
                <a:latin typeface="wf_segoe-ui_normal"/>
              </a:rPr>
              <a:t>3D/2D</a:t>
            </a:r>
            <a:r>
              <a:rPr lang="zh-CN" altLang="en-US" b="0" i="0" dirty="0">
                <a:solidFill>
                  <a:srgbClr val="000000"/>
                </a:solidFill>
                <a:effectLst/>
                <a:latin typeface="wf_segoe-ui_normal"/>
              </a:rPr>
              <a:t>串联模块的使用，可以有效地增加</a:t>
            </a:r>
            <a:r>
              <a:rPr lang="en-US" altLang="zh-CN" b="0" i="0" dirty="0">
                <a:solidFill>
                  <a:srgbClr val="000000"/>
                </a:solidFill>
                <a:effectLst/>
                <a:latin typeface="wf_segoe-ui_normal"/>
              </a:rPr>
              <a:t>3D CNN</a:t>
            </a:r>
            <a:r>
              <a:rPr lang="zh-CN" altLang="en-US" b="0" i="0" dirty="0">
                <a:solidFill>
                  <a:srgbClr val="000000"/>
                </a:solidFill>
                <a:effectLst/>
                <a:latin typeface="wf_segoe-ui_normal"/>
              </a:rPr>
              <a:t>的深度，加强</a:t>
            </a:r>
            <a:r>
              <a:rPr lang="en-US" altLang="zh-CN" b="0" i="0" dirty="0">
                <a:solidFill>
                  <a:srgbClr val="000000"/>
                </a:solidFill>
                <a:effectLst/>
                <a:latin typeface="wf_segoe-ui_normal"/>
              </a:rPr>
              <a:t>2D</a:t>
            </a:r>
            <a:r>
              <a:rPr lang="zh-CN" altLang="en-US" b="0" i="0" dirty="0">
                <a:solidFill>
                  <a:srgbClr val="000000"/>
                </a:solidFill>
                <a:effectLst/>
                <a:latin typeface="wf_segoe-ui_normal"/>
              </a:rPr>
              <a:t>空域的学习能力，从而生成更深更强的</a:t>
            </a:r>
            <a:r>
              <a:rPr lang="en-US" altLang="zh-CN" b="0" i="0" dirty="0">
                <a:solidFill>
                  <a:srgbClr val="000000"/>
                </a:solidFill>
                <a:effectLst/>
                <a:latin typeface="wf_segoe-ui_normal"/>
              </a:rPr>
              <a:t>3D</a:t>
            </a:r>
            <a:r>
              <a:rPr lang="zh-CN" altLang="en-US" b="0" i="0" dirty="0">
                <a:solidFill>
                  <a:srgbClr val="000000"/>
                </a:solidFill>
                <a:effectLst/>
                <a:latin typeface="wf_segoe-ui_normal"/>
              </a:rPr>
              <a:t>特征，并使得</a:t>
            </a:r>
            <a:r>
              <a:rPr lang="en-US" altLang="zh-CN" b="0" i="0" dirty="0">
                <a:solidFill>
                  <a:srgbClr val="000000"/>
                </a:solidFill>
                <a:effectLst/>
                <a:latin typeface="wf_segoe-ui_normal"/>
              </a:rPr>
              <a:t>3D CNN</a:t>
            </a:r>
            <a:r>
              <a:rPr lang="zh-CN" altLang="en-US" b="0" i="0" dirty="0">
                <a:solidFill>
                  <a:srgbClr val="000000"/>
                </a:solidFill>
                <a:effectLst/>
                <a:latin typeface="wf_segoe-ui_normal"/>
              </a:rPr>
              <a:t>可以充分利用在图像数据上预先训练的</a:t>
            </a:r>
            <a:r>
              <a:rPr lang="en-US" altLang="zh-CN" b="0" i="0" dirty="0">
                <a:solidFill>
                  <a:srgbClr val="000000"/>
                </a:solidFill>
                <a:effectLst/>
                <a:latin typeface="wf_segoe-ui_normal"/>
              </a:rPr>
              <a:t>2D CNN</a:t>
            </a:r>
            <a:r>
              <a:rPr lang="zh-CN" altLang="en-US" b="0" i="0" dirty="0">
                <a:solidFill>
                  <a:srgbClr val="000000"/>
                </a:solidFill>
                <a:effectLst/>
                <a:latin typeface="wf_segoe-ui_normal"/>
              </a:rPr>
              <a:t>模型。</a:t>
            </a:r>
            <a:endParaRPr lang="zh-CN" altLang="en-US" dirty="0"/>
          </a:p>
        </p:txBody>
      </p:sp>
    </p:spTree>
    <p:extLst>
      <p:ext uri="{BB962C8B-B14F-4D97-AF65-F5344CB8AC3E}">
        <p14:creationId xmlns:p14="http://schemas.microsoft.com/office/powerpoint/2010/main" val="1874088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966085" y="96520"/>
            <a:ext cx="3371436"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kern="0" noProof="0" dirty="0">
                <a:ln>
                  <a:noFill/>
                </a:ln>
                <a:solidFill>
                  <a:schemeClr val="bg1"/>
                </a:solidFill>
                <a:effectLst/>
                <a:uLnTx/>
                <a:uFillTx/>
                <a:latin typeface="微软雅黑" panose="020B0503020204020204" charset="-122"/>
                <a:ea typeface="微软雅黑" panose="020B0503020204020204" charset="-122"/>
                <a:sym typeface="+mn-ea"/>
              </a:rPr>
              <a:t>1.</a:t>
            </a:r>
            <a:r>
              <a:rPr lang="zh-CN" altLang="en-US" sz="3600" b="1" kern="0" dirty="0">
                <a:solidFill>
                  <a:schemeClr val="bg1"/>
                </a:solidFill>
                <a:latin typeface="宋体" panose="02010600030101010101" pitchFamily="2" charset="-122"/>
                <a:ea typeface="宋体" panose="02010600030101010101" pitchFamily="2" charset="-122"/>
              </a:rPr>
              <a:t>论文进度安排</a:t>
            </a:r>
            <a:endParaRPr lang="zh-CN" altLang="en-US" sz="3600" b="1" kern="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2" name="矩形: 圆角 1">
            <a:extLst>
              <a:ext uri="{FF2B5EF4-FFF2-40B4-BE49-F238E27FC236}">
                <a16:creationId xmlns:a16="http://schemas.microsoft.com/office/drawing/2014/main" id="{D91E013C-C996-4CD2-ACBD-1ACC07E2B211}"/>
              </a:ext>
            </a:extLst>
          </p:cNvPr>
          <p:cNvSpPr/>
          <p:nvPr/>
        </p:nvSpPr>
        <p:spPr bwMode="auto">
          <a:xfrm>
            <a:off x="3002808" y="1111880"/>
            <a:ext cx="4791365" cy="646331"/>
          </a:xfrm>
          <a:prstGeom prst="roundRect">
            <a:avLst/>
          </a:prstGeom>
          <a:solidFill>
            <a:srgbClr val="0070C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sz="1800" dirty="0">
                <a:solidFill>
                  <a:schemeClr val="bg1"/>
                </a:solidFill>
              </a:rPr>
              <a:t>阅读文献，了解更多方法</a:t>
            </a:r>
            <a:endParaRPr kumimoji="0" lang="zh-CN" altLang="en-US" sz="1800" b="0"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p:txBody>
      </p:sp>
      <p:sp>
        <p:nvSpPr>
          <p:cNvPr id="6" name="矩形: 圆角 5">
            <a:extLst>
              <a:ext uri="{FF2B5EF4-FFF2-40B4-BE49-F238E27FC236}">
                <a16:creationId xmlns:a16="http://schemas.microsoft.com/office/drawing/2014/main" id="{967EFA2B-A67F-431E-938A-A254971A4CBB}"/>
              </a:ext>
            </a:extLst>
          </p:cNvPr>
          <p:cNvSpPr/>
          <p:nvPr/>
        </p:nvSpPr>
        <p:spPr bwMode="auto">
          <a:xfrm>
            <a:off x="3002808" y="2007891"/>
            <a:ext cx="4791365" cy="699645"/>
          </a:xfrm>
          <a:prstGeom prst="roundRect">
            <a:avLst/>
          </a:prstGeom>
          <a:solidFill>
            <a:srgbClr val="0070C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0" fontAlgn="base" latinLnBrk="0" hangingPunct="0">
              <a:lnSpc>
                <a:spcPct val="100000"/>
              </a:lnSpc>
              <a:spcBef>
                <a:spcPct val="0"/>
              </a:spcBef>
              <a:spcAft>
                <a:spcPct val="0"/>
              </a:spcAft>
              <a:buClrTx/>
              <a:buSzTx/>
              <a:buFontTx/>
              <a:buNone/>
            </a:pPr>
            <a:r>
              <a:rPr lang="zh-CN" altLang="en-US" sz="1800" dirty="0">
                <a:solidFill>
                  <a:schemeClr val="bg1"/>
                </a:solidFill>
              </a:rPr>
              <a:t>复现一些在肾脏肿瘤分割上有效果的方法</a:t>
            </a:r>
            <a:endParaRPr kumimoji="0" lang="zh-CN" altLang="en-US" sz="1800" b="0"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p:txBody>
      </p:sp>
      <p:sp>
        <p:nvSpPr>
          <p:cNvPr id="9" name="矩形: 圆角 8">
            <a:extLst>
              <a:ext uri="{FF2B5EF4-FFF2-40B4-BE49-F238E27FC236}">
                <a16:creationId xmlns:a16="http://schemas.microsoft.com/office/drawing/2014/main" id="{B9F15CA7-4C4C-4AAD-AF41-2698E62A5998}"/>
              </a:ext>
            </a:extLst>
          </p:cNvPr>
          <p:cNvSpPr/>
          <p:nvPr/>
        </p:nvSpPr>
        <p:spPr bwMode="auto">
          <a:xfrm>
            <a:off x="3002808" y="2952455"/>
            <a:ext cx="4791365" cy="699646"/>
          </a:xfrm>
          <a:prstGeom prst="roundRect">
            <a:avLst/>
          </a:prstGeom>
          <a:solidFill>
            <a:srgbClr val="0070C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dirty="0">
                <a:solidFill>
                  <a:schemeClr val="bg1"/>
                </a:solidFill>
              </a:rPr>
              <a:t>实现</a:t>
            </a:r>
            <a:r>
              <a:rPr lang="zh-CN" altLang="en-US" sz="1800" dirty="0">
                <a:solidFill>
                  <a:schemeClr val="bg1"/>
                </a:solidFill>
              </a:rPr>
              <a:t>我的猜想</a:t>
            </a:r>
            <a:endParaRPr kumimoji="0" lang="zh-CN" altLang="en-US" sz="1800" b="0"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p:txBody>
      </p:sp>
      <p:sp>
        <p:nvSpPr>
          <p:cNvPr id="11" name="矩形: 圆角 10">
            <a:extLst>
              <a:ext uri="{FF2B5EF4-FFF2-40B4-BE49-F238E27FC236}">
                <a16:creationId xmlns:a16="http://schemas.microsoft.com/office/drawing/2014/main" id="{D062BF75-AB29-4C84-8630-8A66058843A6}"/>
              </a:ext>
            </a:extLst>
          </p:cNvPr>
          <p:cNvSpPr/>
          <p:nvPr/>
        </p:nvSpPr>
        <p:spPr bwMode="auto">
          <a:xfrm>
            <a:off x="3002808" y="3897020"/>
            <a:ext cx="4791365" cy="628851"/>
          </a:xfrm>
          <a:prstGeom prst="roundRect">
            <a:avLst/>
          </a:prstGeom>
          <a:solidFill>
            <a:srgbClr val="0070C0"/>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eaLnBrk="0" fontAlgn="base" hangingPunct="0">
              <a:spcBef>
                <a:spcPct val="0"/>
              </a:spcBef>
              <a:spcAft>
                <a:spcPct val="0"/>
              </a:spcAft>
            </a:pPr>
            <a:r>
              <a:rPr lang="zh-CN" altLang="en-US" sz="1800" dirty="0">
                <a:solidFill>
                  <a:schemeClr val="bg1"/>
                </a:solidFill>
              </a:rPr>
              <a:t>根据实际问题，优化我的方法。</a:t>
            </a:r>
            <a:endParaRPr lang="en-US" altLang="zh-CN" sz="1800" dirty="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3" name="矩形: 圆角 12">
            <a:extLst>
              <a:ext uri="{FF2B5EF4-FFF2-40B4-BE49-F238E27FC236}">
                <a16:creationId xmlns:a16="http://schemas.microsoft.com/office/drawing/2014/main" id="{DCDD6B39-A9DB-4595-9732-A185631B7D0E}"/>
              </a:ext>
            </a:extLst>
          </p:cNvPr>
          <p:cNvSpPr/>
          <p:nvPr/>
        </p:nvSpPr>
        <p:spPr bwMode="auto">
          <a:xfrm rot="16200000">
            <a:off x="5030306" y="2777363"/>
            <a:ext cx="699645" cy="4828089"/>
          </a:xfrm>
          <a:prstGeom prst="roundRect">
            <a:avLst/>
          </a:prstGeom>
          <a:solidFill>
            <a:srgbClr val="0070C0"/>
          </a:solidFill>
          <a:ln w="9525" cap="flat" cmpd="sng" algn="ctr">
            <a:solidFill>
              <a:schemeClr val="tx1"/>
            </a:solidFill>
            <a:prstDash val="solid"/>
            <a:round/>
            <a:headEnd type="none" w="med" len="med"/>
            <a:tailEnd type="none" w="med" len="med"/>
          </a:ln>
        </p:spPr>
        <p:txBody>
          <a:bodyPr vert="vert" wrap="square" lIns="91440" tIns="45720" rIns="91440" bIns="45720" numCol="1" rtlCol="0" anchor="ctr" anchorCtr="0" compatLnSpc="1"/>
          <a:lstStyle/>
          <a:p>
            <a:pPr eaLnBrk="0" fontAlgn="base" hangingPunct="0">
              <a:spcBef>
                <a:spcPct val="0"/>
              </a:spcBef>
              <a:spcAft>
                <a:spcPct val="0"/>
              </a:spcAft>
            </a:pPr>
            <a:endParaRPr lang="en-US" altLang="zh-CN" sz="1800" dirty="0">
              <a:solidFill>
                <a:schemeClr val="bg1"/>
              </a:solidFill>
            </a:endParaRPr>
          </a:p>
          <a:p>
            <a:pPr eaLnBrk="0" fontAlgn="base" hangingPunct="0">
              <a:spcBef>
                <a:spcPct val="0"/>
              </a:spcBef>
              <a:spcAft>
                <a:spcPct val="0"/>
              </a:spcAft>
            </a:pPr>
            <a:r>
              <a:rPr lang="zh-CN" altLang="en-US" sz="1800" dirty="0">
                <a:solidFill>
                  <a:schemeClr val="bg1"/>
                </a:solidFill>
              </a:rPr>
              <a:t>将我的方法应用到其他数据上，看实验效果。</a:t>
            </a:r>
            <a:endParaRPr lang="en-US" altLang="zh-CN" sz="1800" dirty="0">
              <a:solidFill>
                <a:schemeClr val="bg1"/>
              </a:solidFill>
            </a:endParaRPr>
          </a:p>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4" name="矩形: 圆角 13">
            <a:extLst>
              <a:ext uri="{FF2B5EF4-FFF2-40B4-BE49-F238E27FC236}">
                <a16:creationId xmlns:a16="http://schemas.microsoft.com/office/drawing/2014/main" id="{E50A75BA-D51B-498D-B19F-297E634E01AA}"/>
              </a:ext>
            </a:extLst>
          </p:cNvPr>
          <p:cNvSpPr/>
          <p:nvPr/>
        </p:nvSpPr>
        <p:spPr bwMode="auto">
          <a:xfrm rot="16200000">
            <a:off x="5109192" y="3713835"/>
            <a:ext cx="541872" cy="4828090"/>
          </a:xfrm>
          <a:prstGeom prst="roundRect">
            <a:avLst/>
          </a:prstGeom>
          <a:solidFill>
            <a:srgbClr val="0070C0"/>
          </a:solidFill>
          <a:ln w="9525" cap="flat" cmpd="sng" algn="ctr">
            <a:solidFill>
              <a:schemeClr val="tx1"/>
            </a:solidFill>
            <a:prstDash val="solid"/>
            <a:round/>
            <a:headEnd type="none" w="med" len="med"/>
            <a:tailEnd type="none" w="med" len="med"/>
          </a:ln>
        </p:spPr>
        <p:txBody>
          <a:bodyPr vert="vert" wrap="square" lIns="91440" tIns="45720" rIns="91440" bIns="45720" numCol="1" rtlCol="0" anchor="ctr" anchorCtr="0" compatLnSpc="1"/>
          <a:lstStyle/>
          <a:p>
            <a:pPr algn="ctr" eaLnBrk="0" fontAlgn="base" hangingPunct="0">
              <a:spcBef>
                <a:spcPct val="0"/>
              </a:spcBef>
              <a:spcAft>
                <a:spcPct val="0"/>
              </a:spcAft>
            </a:pPr>
            <a:r>
              <a:rPr lang="zh-CN" altLang="en-US" sz="1800" dirty="0">
                <a:solidFill>
                  <a:schemeClr val="bg1"/>
                </a:solidFill>
              </a:rPr>
              <a:t>撰写论文</a:t>
            </a:r>
            <a:endParaRPr kumimoji="0" lang="zh-CN" altLang="en-US" sz="1800" b="0" i="0" u="none" strike="noStrike" cap="none" normalizeH="0" baseline="0" dirty="0">
              <a:ln>
                <a:noFill/>
              </a:ln>
              <a:solidFill>
                <a:schemeClr val="bg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45504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9" grpId="0" animBg="1"/>
      <p:bldP spid="11"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33714" y="2610309"/>
            <a:ext cx="10363200" cy="1208730"/>
          </a:xfrm>
        </p:spPr>
        <p:txBody>
          <a:bodyPr/>
          <a:lstStyle/>
          <a:p>
            <a:r>
              <a:rPr lang="zh-CN" altLang="en-US" sz="6600" kern="1200" dirty="0">
                <a:solidFill>
                  <a:schemeClr val="bg1"/>
                </a:solidFill>
                <a:latin typeface="华文中宋" panose="02010600040101010101" pitchFamily="2" charset="-122"/>
                <a:ea typeface="华文中宋" panose="02010600040101010101" pitchFamily="2" charset="-122"/>
              </a:rPr>
              <a:t>谢谢！！</a:t>
            </a:r>
          </a:p>
        </p:txBody>
      </p:sp>
      <p:sp>
        <p:nvSpPr>
          <p:cNvPr id="4" name="Slide Number Placeholder 3"/>
          <p:cNvSpPr>
            <a:spLocks noGrp="1"/>
          </p:cNvSpPr>
          <p:nvPr>
            <p:ph type="sldNum" sz="quarter" idx="12"/>
          </p:nvPr>
        </p:nvSpPr>
        <p:spPr/>
        <p:txBody>
          <a:bodyPr/>
          <a:lstStyle/>
          <a:p>
            <a:pPr defTabSz="1097280" eaLnBrk="0" fontAlgn="base" hangingPunct="0">
              <a:spcBef>
                <a:spcPct val="0"/>
              </a:spcBef>
              <a:spcAft>
                <a:spcPct val="0"/>
              </a:spcAft>
              <a:defRPr/>
            </a:pPr>
            <a:fld id="{DA33D6C0-D35E-4D20-97A8-59D6B97407BE}" type="slidenum">
              <a:rPr lang="zh-CN" altLang="en-US" smtClean="0">
                <a:solidFill>
                  <a:prstClr val="white">
                    <a:lumMod val="95000"/>
                  </a:prstClr>
                </a:solidFill>
              </a:rPr>
              <a:t>12</a:t>
            </a:fld>
            <a:endParaRPr lang="zh-CN" altLang="en-US">
              <a:solidFill>
                <a:prstClr val="white">
                  <a:lumMod val="95000"/>
                </a:prstClr>
              </a:solidFill>
            </a:endParaRPr>
          </a:p>
        </p:txBody>
      </p:sp>
    </p:spTree>
    <p:extLst>
      <p:ext uri="{BB962C8B-B14F-4D97-AF65-F5344CB8AC3E}">
        <p14:creationId xmlns:p14="http://schemas.microsoft.com/office/powerpoint/2010/main" val="2886015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36077" y="1022477"/>
            <a:ext cx="5820228" cy="569386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effectLst/>
                <a:uLnTx/>
                <a:uFillTx/>
                <a:latin typeface="宋体" panose="02010600030101010101" pitchFamily="2" charset="-122"/>
                <a:ea typeface="宋体" panose="02010600030101010101" pitchFamily="2" charset="-122"/>
              </a:rPr>
              <a:t>一</a:t>
            </a:r>
            <a:r>
              <a:rPr lang="zh-CN" altLang="en-US" sz="2800" b="1" kern="0" dirty="0">
                <a:latin typeface="宋体" panose="02010600030101010101" pitchFamily="2" charset="-122"/>
                <a:ea typeface="宋体" panose="02010600030101010101" pitchFamily="2" charset="-122"/>
              </a:rPr>
              <a:t>、</a:t>
            </a:r>
            <a:r>
              <a:rPr kumimoji="0" lang="zh-CN" altLang="en-US" sz="2800" b="1" i="0" u="none" strike="noStrike" kern="0" cap="none" spc="0" normalizeH="0" baseline="0" noProof="0" dirty="0">
                <a:ln>
                  <a:noFill/>
                </a:ln>
                <a:effectLst/>
                <a:uLnTx/>
                <a:uFillTx/>
                <a:latin typeface="宋体" panose="02010600030101010101" pitchFamily="2" charset="-122"/>
                <a:ea typeface="宋体" panose="02010600030101010101" pitchFamily="2" charset="-122"/>
              </a:rPr>
              <a:t>选题背景和意义</a:t>
            </a:r>
            <a:endParaRPr kumimoji="0" lang="en-US"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effectLst/>
                <a:uLnTx/>
                <a:uFillTx/>
                <a:latin typeface="宋体" panose="02010600030101010101" pitchFamily="2" charset="-122"/>
                <a:ea typeface="宋体" panose="02010600030101010101" pitchFamily="2" charset="-122"/>
              </a:rPr>
              <a:t>二、研究现状和发展趋势</a:t>
            </a:r>
            <a:endParaRPr kumimoji="0" lang="en-US"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800" b="1" kern="0" dirty="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effectLst/>
                <a:uLnTx/>
                <a:uFillTx/>
                <a:latin typeface="宋体" panose="02010600030101010101" pitchFamily="2" charset="-122"/>
                <a:ea typeface="宋体" panose="02010600030101010101" pitchFamily="2" charset="-122"/>
              </a:rPr>
              <a:t>三、医学图像分割简介</a:t>
            </a:r>
            <a:endParaRPr kumimoji="0" lang="en-US"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800" b="1" i="0" u="none" strike="noStrike" kern="0" cap="none" spc="0" normalizeH="0" baseline="0" noProof="0" dirty="0">
              <a:ln>
                <a:noFill/>
              </a:ln>
              <a:effectLst/>
              <a:uLnTx/>
              <a:uFillTx/>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0" dirty="0">
                <a:latin typeface="宋体" panose="02010600030101010101" pitchFamily="2" charset="-122"/>
                <a:ea typeface="宋体" panose="02010600030101010101" pitchFamily="2" charset="-122"/>
              </a:rPr>
              <a:t>四、研究内容</a:t>
            </a:r>
            <a:endParaRPr lang="en-US" altLang="zh-CN" sz="2800" b="1" kern="0" dirty="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800" b="1" kern="0" dirty="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0" dirty="0">
                <a:latin typeface="宋体" panose="02010600030101010101" pitchFamily="2" charset="-122"/>
                <a:ea typeface="宋体" panose="02010600030101010101" pitchFamily="2" charset="-122"/>
              </a:rPr>
              <a:t>五、</a:t>
            </a:r>
            <a:r>
              <a:rPr lang="en-US" altLang="zh-CN" sz="2800" b="1" kern="0" dirty="0">
                <a:latin typeface="宋体" panose="02010600030101010101" pitchFamily="2" charset="-122"/>
                <a:ea typeface="宋体" panose="02010600030101010101" pitchFamily="2" charset="-122"/>
              </a:rPr>
              <a:t>2D/3D</a:t>
            </a:r>
            <a:r>
              <a:rPr lang="zh-CN" altLang="en-US" sz="2800" b="1" kern="0" dirty="0">
                <a:latin typeface="宋体" panose="02010600030101010101" pitchFamily="2" charset="-122"/>
                <a:ea typeface="宋体" panose="02010600030101010101" pitchFamily="2" charset="-122"/>
              </a:rPr>
              <a:t>卷积融合相关方法</a:t>
            </a:r>
            <a:endParaRPr lang="en-US" altLang="zh-CN" sz="2800" b="1" kern="0" dirty="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800" b="1" kern="0" dirty="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0" dirty="0">
                <a:latin typeface="宋体" panose="02010600030101010101" pitchFamily="2" charset="-122"/>
                <a:ea typeface="宋体" panose="02010600030101010101" pitchFamily="2" charset="-122"/>
              </a:rPr>
              <a:t>六、创新点</a:t>
            </a:r>
            <a:endParaRPr lang="en-US" altLang="zh-CN" sz="2800" b="1" kern="0" dirty="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800" b="1" kern="0" dirty="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kern="0" dirty="0">
                <a:latin typeface="宋体" panose="02010600030101010101" pitchFamily="2" charset="-122"/>
                <a:ea typeface="宋体" panose="02010600030101010101" pitchFamily="2" charset="-122"/>
              </a:rPr>
              <a:t>七、论文进度安排</a:t>
            </a:r>
            <a:endParaRPr lang="en-US" altLang="zh-CN" sz="2800" b="1" kern="0" dirty="0">
              <a:latin typeface="宋体" panose="02010600030101010101" pitchFamily="2" charset="-122"/>
              <a:ea typeface="宋体" panose="02010600030101010101" pitchFamily="2" charset="-122"/>
            </a:endParaRPr>
          </a:p>
        </p:txBody>
      </p:sp>
      <p:grpSp>
        <p:nvGrpSpPr>
          <p:cNvPr id="11" name="组合 10"/>
          <p:cNvGrpSpPr/>
          <p:nvPr/>
        </p:nvGrpSpPr>
        <p:grpSpPr>
          <a:xfrm>
            <a:off x="1625127" y="2761105"/>
            <a:ext cx="1954627" cy="1966644"/>
            <a:chOff x="1074057" y="2518270"/>
            <a:chExt cx="1954627" cy="1966644"/>
          </a:xfrm>
          <a:solidFill>
            <a:srgbClr val="005CA2"/>
          </a:solidFill>
        </p:grpSpPr>
        <p:sp>
          <p:nvSpPr>
            <p:cNvPr id="12" name="矩形 11"/>
            <p:cNvSpPr/>
            <p:nvPr/>
          </p:nvSpPr>
          <p:spPr>
            <a:xfrm>
              <a:off x="1074057" y="2518270"/>
              <a:ext cx="1349939" cy="1966644"/>
            </a:xfrm>
            <a:prstGeom prst="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solidFill>
                    <a:prstClr val="white"/>
                  </a:solidFill>
                </a:ln>
                <a:solidFill>
                  <a:srgbClr val="82318E"/>
                </a:solidFill>
                <a:effectLst/>
                <a:uLnTx/>
                <a:uFillTx/>
                <a:latin typeface="Arial" panose="020B0604020202020204"/>
                <a:ea typeface="宋体" panose="02010600030101010101" pitchFamily="2" charset="-122"/>
                <a:cs typeface="+mn-cs"/>
              </a:endParaRPr>
            </a:p>
          </p:txBody>
        </p:sp>
        <p:grpSp>
          <p:nvGrpSpPr>
            <p:cNvPr id="13" name="组合 12"/>
            <p:cNvGrpSpPr/>
            <p:nvPr/>
          </p:nvGrpSpPr>
          <p:grpSpPr>
            <a:xfrm>
              <a:off x="1185596" y="2891057"/>
              <a:ext cx="1843088" cy="1221070"/>
              <a:chOff x="1185596" y="2806967"/>
              <a:chExt cx="1843088" cy="1221070"/>
            </a:xfrm>
            <a:grpFill/>
          </p:grpSpPr>
          <p:sp>
            <p:nvSpPr>
              <p:cNvPr id="14" name="文本框 13"/>
              <p:cNvSpPr txBox="1"/>
              <p:nvPr/>
            </p:nvSpPr>
            <p:spPr>
              <a:xfrm>
                <a:off x="1185596" y="2806967"/>
                <a:ext cx="1843088" cy="1015663"/>
              </a:xfrm>
              <a:prstGeom prst="rect">
                <a:avLst/>
              </a:prstGeom>
              <a:grp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rPr>
                  <a:t>目录</a:t>
                </a:r>
              </a:p>
            </p:txBody>
          </p:sp>
          <p:sp>
            <p:nvSpPr>
              <p:cNvPr id="15" name="文本框 14"/>
              <p:cNvSpPr txBox="1"/>
              <p:nvPr/>
            </p:nvSpPr>
            <p:spPr>
              <a:xfrm>
                <a:off x="1305170" y="3689483"/>
                <a:ext cx="1536282" cy="338554"/>
              </a:xfrm>
              <a:prstGeom prst="rect">
                <a:avLst/>
              </a:prstGeom>
              <a:grp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CONTENTS</a:t>
                </a:r>
                <a:endParaRPr kumimoji="0" lang="zh-CN" altLang="en-US" sz="1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966085" y="96520"/>
            <a:ext cx="3844322"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kern="0" noProof="0" dirty="0">
                <a:ln>
                  <a:noFill/>
                </a:ln>
                <a:solidFill>
                  <a:schemeClr val="bg1"/>
                </a:solidFill>
                <a:effectLst/>
                <a:uLnTx/>
                <a:uFillTx/>
                <a:latin typeface="微软雅黑" panose="020B0503020204020204" charset="-122"/>
                <a:ea typeface="微软雅黑" panose="020B0503020204020204" charset="-122"/>
                <a:sym typeface="+mn-ea"/>
              </a:rPr>
              <a:t>1.</a:t>
            </a:r>
            <a:r>
              <a:rPr kumimoji="0" lang="zh-CN" altLang="en-US" sz="3600" b="1" i="0" u="none" strike="noStrike" kern="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rPr>
              <a:t>选题背景和意义</a:t>
            </a:r>
            <a:endParaRPr lang="zh-CN" altLang="en-US" sz="3600" b="1" kern="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5" name="文本框 14">
            <a:extLst>
              <a:ext uri="{FF2B5EF4-FFF2-40B4-BE49-F238E27FC236}">
                <a16:creationId xmlns:a16="http://schemas.microsoft.com/office/drawing/2014/main" id="{DDDF18B9-0AA0-4621-B5B5-CC7EC10FE5A9}"/>
              </a:ext>
            </a:extLst>
          </p:cNvPr>
          <p:cNvSpPr txBox="1"/>
          <p:nvPr/>
        </p:nvSpPr>
        <p:spPr>
          <a:xfrm>
            <a:off x="232230" y="1161143"/>
            <a:ext cx="4564743" cy="5355312"/>
          </a:xfrm>
          <a:prstGeom prst="rect">
            <a:avLst/>
          </a:prstGeom>
          <a:noFill/>
        </p:spPr>
        <p:txBody>
          <a:bodyPr wrap="square">
            <a:spAutoFit/>
          </a:bodyPr>
          <a:lstStyle/>
          <a:p>
            <a:r>
              <a:rPr lang="en-US" altLang="zh-CN" kern="100" dirty="0">
                <a:ea typeface="宋体" panose="02010600030101010101" pitchFamily="2" charset="-122"/>
                <a:cs typeface="Times New Roman" panose="02020603050405020304" pitchFamily="18" charset="0"/>
              </a:rPr>
              <a:t>    </a:t>
            </a:r>
            <a:r>
              <a:rPr lang="zh-CN" altLang="en-US" b="1" kern="100" dirty="0">
                <a:ea typeface="宋体" panose="02010600030101010101" pitchFamily="2" charset="-122"/>
                <a:cs typeface="Times New Roman" panose="02020603050405020304" pitchFamily="18" charset="0"/>
              </a:rPr>
              <a:t>肾癌是常见的泌尿系统恶性肿瘤，约占成人恶性肿瘤的</a:t>
            </a:r>
            <a:r>
              <a:rPr lang="en-US" altLang="zh-CN" b="1" kern="100" dirty="0">
                <a:ea typeface="宋体" panose="02010600030101010101" pitchFamily="2" charset="-122"/>
                <a:cs typeface="Times New Roman" panose="02020603050405020304" pitchFamily="18" charset="0"/>
              </a:rPr>
              <a:t>2%</a:t>
            </a:r>
            <a:r>
              <a:rPr lang="zh-CN" altLang="en-US" b="1" kern="100" dirty="0">
                <a:ea typeface="宋体" panose="02010600030101010101" pitchFamily="2" charset="-122"/>
                <a:cs typeface="Times New Roman" panose="02020603050405020304" pitchFamily="18" charset="0"/>
              </a:rPr>
              <a:t>～</a:t>
            </a:r>
            <a:r>
              <a:rPr lang="en-US" altLang="zh-CN" b="1" kern="100" dirty="0">
                <a:ea typeface="宋体" panose="02010600030101010101" pitchFamily="2" charset="-122"/>
                <a:cs typeface="Times New Roman" panose="02020603050405020304" pitchFamily="18" charset="0"/>
              </a:rPr>
              <a:t>3%</a:t>
            </a:r>
            <a:r>
              <a:rPr lang="zh-CN" altLang="en-US" kern="100" dirty="0">
                <a:ea typeface="宋体" panose="02010600030101010101" pitchFamily="2" charset="-122"/>
                <a:cs typeface="Times New Roman" panose="02020603050405020304" pitchFamily="18" charset="0"/>
              </a:rPr>
              <a:t>，</a:t>
            </a:r>
            <a:r>
              <a:rPr lang="zh-CN" altLang="en-US" b="1" kern="100" dirty="0">
                <a:ea typeface="宋体" panose="02010600030101010101" pitchFamily="2" charset="-122"/>
                <a:cs typeface="Times New Roman" panose="02020603050405020304" pitchFamily="18" charset="0"/>
              </a:rPr>
              <a:t>占成人肾脏恶性肿瘤的</a:t>
            </a:r>
            <a:r>
              <a:rPr lang="en-US" altLang="zh-CN" b="1" kern="100" dirty="0">
                <a:ea typeface="宋体" panose="02010600030101010101" pitchFamily="2" charset="-122"/>
                <a:cs typeface="Times New Roman" panose="02020603050405020304" pitchFamily="18" charset="0"/>
              </a:rPr>
              <a:t>80%</a:t>
            </a:r>
            <a:r>
              <a:rPr lang="zh-CN" altLang="en-US" b="1" kern="100" dirty="0">
                <a:ea typeface="宋体" panose="02010600030101010101" pitchFamily="2" charset="-122"/>
                <a:cs typeface="Times New Roman" panose="02020603050405020304" pitchFamily="18" charset="0"/>
              </a:rPr>
              <a:t>～</a:t>
            </a:r>
            <a:r>
              <a:rPr lang="en-US" altLang="zh-CN" b="1" kern="100" dirty="0">
                <a:ea typeface="宋体" panose="02010600030101010101" pitchFamily="2" charset="-122"/>
                <a:cs typeface="Times New Roman" panose="02020603050405020304" pitchFamily="18" charset="0"/>
              </a:rPr>
              <a:t>90%</a:t>
            </a:r>
            <a:r>
              <a:rPr lang="zh-CN" altLang="en-US" b="1" kern="100" dirty="0">
                <a:ea typeface="宋体" panose="02010600030101010101" pitchFamily="2" charset="-122"/>
                <a:cs typeface="Times New Roman" panose="02020603050405020304" pitchFamily="18" charset="0"/>
              </a:rPr>
              <a:t>。</a:t>
            </a:r>
            <a:r>
              <a:rPr lang="zh-CN" altLang="en-US" kern="100" dirty="0">
                <a:ea typeface="宋体" panose="02010600030101010101" pitchFamily="2" charset="-122"/>
                <a:cs typeface="Times New Roman" panose="02020603050405020304" pitchFamily="18" charset="0"/>
              </a:rPr>
              <a:t>世界范围内各国或各地区的发病率各不相同，总体上发达国家发病率高于发展中国家，城市地区高于农村地区，男性多于女性（男女比例约为</a:t>
            </a:r>
            <a:r>
              <a:rPr lang="en-US" altLang="zh-CN" kern="100" dirty="0">
                <a:ea typeface="宋体" panose="02010600030101010101" pitchFamily="2" charset="-122"/>
                <a:cs typeface="Times New Roman" panose="02020603050405020304" pitchFamily="18" charset="0"/>
              </a:rPr>
              <a:t>2:1</a:t>
            </a:r>
            <a:r>
              <a:rPr lang="zh-CN" altLang="en-US" kern="100" dirty="0">
                <a:ea typeface="宋体" panose="02010600030101010101" pitchFamily="2" charset="-122"/>
                <a:cs typeface="Times New Roman" panose="02020603050405020304" pitchFamily="18" charset="0"/>
              </a:rPr>
              <a:t>），发病年龄可见于各年龄段，高发年龄</a:t>
            </a:r>
            <a:r>
              <a:rPr lang="en-US" altLang="zh-CN" kern="100" dirty="0">
                <a:ea typeface="宋体" panose="02010600030101010101" pitchFamily="2" charset="-122"/>
                <a:cs typeface="Times New Roman" panose="02020603050405020304" pitchFamily="18" charset="0"/>
              </a:rPr>
              <a:t>50</a:t>
            </a:r>
            <a:r>
              <a:rPr lang="zh-CN" altLang="en-US" kern="100" dirty="0">
                <a:ea typeface="宋体" panose="02010600030101010101" pitchFamily="2" charset="-122"/>
                <a:cs typeface="Times New Roman" panose="02020603050405020304" pitchFamily="18" charset="0"/>
              </a:rPr>
              <a:t>～</a:t>
            </a:r>
            <a:r>
              <a:rPr lang="en-US" altLang="zh-CN" kern="100" dirty="0">
                <a:ea typeface="宋体" panose="02010600030101010101" pitchFamily="2" charset="-122"/>
                <a:cs typeface="Times New Roman" panose="02020603050405020304" pitchFamily="18" charset="0"/>
              </a:rPr>
              <a:t>70</a:t>
            </a:r>
            <a:r>
              <a:rPr lang="zh-CN" altLang="en-US" kern="100" dirty="0">
                <a:ea typeface="宋体" panose="02010600030101010101" pitchFamily="2" charset="-122"/>
                <a:cs typeface="Times New Roman" panose="02020603050405020304" pitchFamily="18" charset="0"/>
              </a:rPr>
              <a:t>岁。</a:t>
            </a:r>
            <a:endParaRPr lang="en-US" altLang="zh-CN" kern="100" dirty="0">
              <a:ea typeface="宋体" panose="02010600030101010101" pitchFamily="2" charset="-122"/>
              <a:cs typeface="Times New Roman" panose="02020603050405020304" pitchFamily="18" charset="0"/>
            </a:endParaRPr>
          </a:p>
          <a:p>
            <a:r>
              <a:rPr lang="en-US" altLang="zh-CN" kern="100" dirty="0">
                <a:ea typeface="宋体" panose="02010600030101010101" pitchFamily="2" charset="-122"/>
                <a:cs typeface="Times New Roman" panose="02020603050405020304" pitchFamily="18" charset="0"/>
              </a:rPr>
              <a:t>       2021</a:t>
            </a:r>
            <a:r>
              <a:rPr lang="zh-CN" altLang="en-US" kern="100" dirty="0">
                <a:ea typeface="宋体" panose="02010600030101010101" pitchFamily="2" charset="-122"/>
                <a:cs typeface="Times New Roman" panose="02020603050405020304" pitchFamily="18" charset="0"/>
              </a:rPr>
              <a:t>年，国家癌症中心公布的癌症统计报告显示，</a:t>
            </a:r>
            <a:r>
              <a:rPr lang="en-US" altLang="zh-CN" kern="100" dirty="0">
                <a:ea typeface="宋体" panose="02010600030101010101" pitchFamily="2" charset="-122"/>
                <a:cs typeface="Times New Roman" panose="02020603050405020304" pitchFamily="18" charset="0"/>
              </a:rPr>
              <a:t>2015</a:t>
            </a:r>
            <a:r>
              <a:rPr lang="zh-CN" altLang="en-US" kern="100" dirty="0">
                <a:ea typeface="宋体" panose="02010600030101010101" pitchFamily="2" charset="-122"/>
                <a:cs typeface="Times New Roman" panose="02020603050405020304" pitchFamily="18" charset="0"/>
              </a:rPr>
              <a:t>年我国新发肾癌病例数为</a:t>
            </a:r>
            <a:r>
              <a:rPr lang="en-US" altLang="zh-CN" kern="100" dirty="0">
                <a:ea typeface="宋体" panose="02010600030101010101" pitchFamily="2" charset="-122"/>
                <a:cs typeface="Times New Roman" panose="02020603050405020304" pitchFamily="18" charset="0"/>
              </a:rPr>
              <a:t>7.4</a:t>
            </a:r>
            <a:r>
              <a:rPr lang="zh-CN" altLang="en-US" kern="100" dirty="0">
                <a:ea typeface="宋体" panose="02010600030101010101" pitchFamily="2" charset="-122"/>
                <a:cs typeface="Times New Roman" panose="02020603050405020304" pitchFamily="18" charset="0"/>
              </a:rPr>
              <a:t>万，其中男性</a:t>
            </a:r>
            <a:r>
              <a:rPr lang="en-US" altLang="zh-CN" kern="100" dirty="0">
                <a:ea typeface="宋体" panose="02010600030101010101" pitchFamily="2" charset="-122"/>
                <a:cs typeface="Times New Roman" panose="02020603050405020304" pitchFamily="18" charset="0"/>
              </a:rPr>
              <a:t>4.7</a:t>
            </a:r>
            <a:r>
              <a:rPr lang="zh-CN" altLang="en-US" kern="100" dirty="0">
                <a:ea typeface="宋体" panose="02010600030101010101" pitchFamily="2" charset="-122"/>
                <a:cs typeface="Times New Roman" panose="02020603050405020304" pitchFamily="18" charset="0"/>
              </a:rPr>
              <a:t>万，女性</a:t>
            </a:r>
            <a:r>
              <a:rPr lang="en-US" altLang="zh-CN" kern="100" dirty="0">
                <a:ea typeface="宋体" panose="02010600030101010101" pitchFamily="2" charset="-122"/>
                <a:cs typeface="Times New Roman" panose="02020603050405020304" pitchFamily="18" charset="0"/>
              </a:rPr>
              <a:t>2.7</a:t>
            </a:r>
            <a:r>
              <a:rPr lang="zh-CN" altLang="en-US" kern="100" dirty="0">
                <a:ea typeface="宋体" panose="02010600030101010101" pitchFamily="2" charset="-122"/>
                <a:cs typeface="Times New Roman" panose="02020603050405020304" pitchFamily="18" charset="0"/>
              </a:rPr>
              <a:t>万。这意味着在中国，每天约有</a:t>
            </a:r>
            <a:r>
              <a:rPr lang="en-US" altLang="zh-CN" kern="100" dirty="0">
                <a:ea typeface="宋体" panose="02010600030101010101" pitchFamily="2" charset="-122"/>
                <a:cs typeface="Times New Roman" panose="02020603050405020304" pitchFamily="18" charset="0"/>
              </a:rPr>
              <a:t>202</a:t>
            </a:r>
            <a:r>
              <a:rPr lang="zh-CN" altLang="en-US" kern="100" dirty="0">
                <a:ea typeface="宋体" panose="02010600030101010101" pitchFamily="2" charset="-122"/>
                <a:cs typeface="Times New Roman" panose="02020603050405020304" pitchFamily="18" charset="0"/>
              </a:rPr>
              <a:t>人被诊断为肾癌。</a:t>
            </a:r>
            <a:endParaRPr lang="en-US" altLang="zh-CN" kern="100" dirty="0">
              <a:ea typeface="宋体" panose="02010600030101010101" pitchFamily="2" charset="-122"/>
              <a:cs typeface="Times New Roman" panose="02020603050405020304" pitchFamily="18" charset="0"/>
            </a:endParaRPr>
          </a:p>
          <a:p>
            <a:r>
              <a:rPr lang="en-US" altLang="zh-CN" sz="1800" kern="100" dirty="0">
                <a:effectLst/>
                <a:ea typeface="宋体" panose="02010600030101010101" pitchFamily="2" charset="-122"/>
                <a:cs typeface="Times New Roman" panose="02020603050405020304" pitchFamily="18" charset="0"/>
              </a:rPr>
              <a:t>       </a:t>
            </a:r>
            <a:r>
              <a:rPr lang="zh-CN" altLang="zh-CN" sz="1800" kern="100" dirty="0">
                <a:effectLst/>
                <a:ea typeface="宋体" panose="02010600030101010101" pitchFamily="2" charset="-122"/>
                <a:cs typeface="Times New Roman" panose="02020603050405020304" pitchFamily="18" charset="0"/>
              </a:rPr>
              <a:t>肾癌是最普遍的癌症之一，每年都会在全世界范围内造成大量病人的死亡。肾病的计算机辅助诊断是肾病预防及降低肾癌死亡率的重要手段。腹部</a:t>
            </a:r>
            <a:r>
              <a:rPr lang="en-US" altLang="zh-CN" sz="1800" kern="100" dirty="0">
                <a:effectLst/>
                <a:ea typeface="宋体" panose="02010600030101010101" pitchFamily="2" charset="-122"/>
                <a:cs typeface="Times New Roman" panose="02020603050405020304" pitchFamily="18" charset="0"/>
              </a:rPr>
              <a:t>CT</a:t>
            </a:r>
            <a:r>
              <a:rPr lang="zh-CN" altLang="zh-CN" sz="1800" kern="100" dirty="0">
                <a:effectLst/>
                <a:ea typeface="宋体" panose="02010600030101010101" pitchFamily="2" charset="-122"/>
                <a:cs typeface="Times New Roman" panose="02020603050405020304" pitchFamily="18" charset="0"/>
              </a:rPr>
              <a:t>图像中各器官的准确分割是后期诊断及手术的前提，所以准确有效、快速全自动的图像分割方法是近年来研究人员的研究热点。</a:t>
            </a:r>
            <a:endParaRPr lang="en-US" altLang="zh-CN" sz="1800" kern="100" dirty="0">
              <a:effectLst/>
              <a:ea typeface="宋体" panose="02010600030101010101" pitchFamily="2" charset="-122"/>
              <a:cs typeface="Times New Roman" panose="02020603050405020304" pitchFamily="18" charset="0"/>
            </a:endParaRPr>
          </a:p>
          <a:p>
            <a:endParaRPr lang="zh-CN" altLang="en-US" dirty="0"/>
          </a:p>
        </p:txBody>
      </p:sp>
      <p:pic>
        <p:nvPicPr>
          <p:cNvPr id="1026" name="Picture 2">
            <a:extLst>
              <a:ext uri="{FF2B5EF4-FFF2-40B4-BE49-F238E27FC236}">
                <a16:creationId xmlns:a16="http://schemas.microsoft.com/office/drawing/2014/main" id="{B98BB988-6278-4461-BF65-A68568E86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973" y="1572533"/>
            <a:ext cx="6720115" cy="4807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9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966085" y="96520"/>
            <a:ext cx="4770858"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kern="0" dirty="0">
                <a:solidFill>
                  <a:schemeClr val="bg1"/>
                </a:solidFill>
                <a:latin typeface="微软雅黑" panose="020B0503020204020204" charset="-122"/>
                <a:ea typeface="微软雅黑" panose="020B0503020204020204" charset="-122"/>
                <a:sym typeface="+mn-ea"/>
              </a:rPr>
              <a:t>2</a:t>
            </a:r>
            <a:r>
              <a:rPr lang="en-US" altLang="zh-CN" sz="3600" b="1" kern="0" noProof="0" dirty="0">
                <a:ln>
                  <a:noFill/>
                </a:ln>
                <a:solidFill>
                  <a:schemeClr val="bg1"/>
                </a:solidFill>
                <a:effectLst/>
                <a:uLnTx/>
                <a:uFillTx/>
                <a:latin typeface="微软雅黑" panose="020B0503020204020204" charset="-122"/>
                <a:ea typeface="微软雅黑" panose="020B0503020204020204" charset="-122"/>
                <a:sym typeface="+mn-ea"/>
              </a:rPr>
              <a:t>.</a:t>
            </a:r>
            <a:r>
              <a:rPr kumimoji="0" lang="zh-CN" altLang="en-US" sz="3600" b="1" i="0" u="none" strike="noStrike" kern="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rPr>
              <a:t>研究现状和发展趋势</a:t>
            </a:r>
            <a:endParaRPr lang="zh-CN" altLang="en-US" sz="3600" b="1" kern="0" noProof="0" dirty="0">
              <a:ln>
                <a:noFill/>
              </a:ln>
              <a:solidFill>
                <a:schemeClr val="bg1"/>
              </a:solidFill>
              <a:effectLst/>
              <a:uLnTx/>
              <a:uFillTx/>
              <a:latin typeface="微软雅黑" panose="020B0503020204020204" charset="-122"/>
              <a:ea typeface="微软雅黑" panose="020B0503020204020204" charset="-122"/>
              <a:sym typeface="+mn-ea"/>
            </a:endParaRPr>
          </a:p>
        </p:txBody>
      </p:sp>
      <p:sp>
        <p:nvSpPr>
          <p:cNvPr id="15" name="文本框 14">
            <a:extLst>
              <a:ext uri="{FF2B5EF4-FFF2-40B4-BE49-F238E27FC236}">
                <a16:creationId xmlns:a16="http://schemas.microsoft.com/office/drawing/2014/main" id="{F652A50B-064D-40CB-A83F-7E25E9E0FA65}"/>
              </a:ext>
            </a:extLst>
          </p:cNvPr>
          <p:cNvSpPr txBox="1"/>
          <p:nvPr/>
        </p:nvSpPr>
        <p:spPr>
          <a:xfrm>
            <a:off x="326379" y="943043"/>
            <a:ext cx="5493850" cy="5909310"/>
          </a:xfrm>
          <a:prstGeom prst="rect">
            <a:avLst/>
          </a:prstGeom>
          <a:noFill/>
        </p:spPr>
        <p:txBody>
          <a:bodyPr wrap="square">
            <a:spAutoFit/>
          </a:bodyPr>
          <a:lstStyle/>
          <a:p>
            <a:r>
              <a:rPr lang="zh-CN" altLang="en-US" dirty="0">
                <a:solidFill>
                  <a:srgbClr val="121212"/>
                </a:solidFill>
                <a:latin typeface="-apple-system"/>
              </a:rPr>
              <a:t>         在</a:t>
            </a:r>
            <a:r>
              <a:rPr lang="en-US" altLang="zh-CN" dirty="0">
                <a:solidFill>
                  <a:srgbClr val="121212"/>
                </a:solidFill>
                <a:latin typeface="-apple-system"/>
              </a:rPr>
              <a:t>2015</a:t>
            </a:r>
            <a:r>
              <a:rPr lang="zh-CN" altLang="en-US" dirty="0">
                <a:solidFill>
                  <a:srgbClr val="121212"/>
                </a:solidFill>
                <a:latin typeface="-apple-system"/>
              </a:rPr>
              <a:t>年，</a:t>
            </a:r>
            <a:r>
              <a:rPr lang="en-US" altLang="zh-CN" dirty="0">
                <a:solidFill>
                  <a:srgbClr val="121212"/>
                </a:solidFill>
                <a:latin typeface="-apple-system"/>
              </a:rPr>
              <a:t>U-Net</a:t>
            </a:r>
            <a:r>
              <a:rPr lang="zh-CN" altLang="en-US" dirty="0">
                <a:solidFill>
                  <a:srgbClr val="121212"/>
                </a:solidFill>
                <a:latin typeface="-apple-system"/>
              </a:rPr>
              <a:t>网络发表前，主要是用</a:t>
            </a:r>
            <a:r>
              <a:rPr lang="en-US" altLang="zh-CN" dirty="0">
                <a:solidFill>
                  <a:srgbClr val="121212"/>
                </a:solidFill>
                <a:latin typeface="-apple-system"/>
              </a:rPr>
              <a:t>FCN</a:t>
            </a:r>
            <a:r>
              <a:rPr lang="zh-CN" altLang="en-US" dirty="0">
                <a:solidFill>
                  <a:srgbClr val="121212"/>
                </a:solidFill>
                <a:latin typeface="-apple-system"/>
              </a:rPr>
              <a:t>网络来做医学图像分割，</a:t>
            </a:r>
            <a:r>
              <a:rPr lang="en-US" altLang="zh-CN" b="0" i="0" dirty="0">
                <a:solidFill>
                  <a:srgbClr val="121212"/>
                </a:solidFill>
                <a:effectLst/>
                <a:latin typeface="-apple-system"/>
              </a:rPr>
              <a:t>U-</a:t>
            </a:r>
            <a:r>
              <a:rPr lang="en-US" altLang="zh-CN" b="0" i="0" dirty="0" err="1">
                <a:solidFill>
                  <a:srgbClr val="121212"/>
                </a:solidFill>
                <a:effectLst/>
                <a:latin typeface="-apple-system"/>
              </a:rPr>
              <a:t>Nnet</a:t>
            </a:r>
            <a:r>
              <a:rPr lang="zh-CN" altLang="en-US" b="0" i="0" dirty="0">
                <a:solidFill>
                  <a:srgbClr val="121212"/>
                </a:solidFill>
                <a:effectLst/>
                <a:latin typeface="-apple-system"/>
              </a:rPr>
              <a:t>模型在医学影像分割中表现好</a:t>
            </a:r>
            <a:r>
              <a:rPr lang="en-US" altLang="zh-CN" b="0" i="0" dirty="0">
                <a:solidFill>
                  <a:srgbClr val="121212"/>
                </a:solidFill>
                <a:effectLst/>
                <a:latin typeface="-apple-system"/>
              </a:rPr>
              <a:t>, </a:t>
            </a:r>
            <a:r>
              <a:rPr lang="zh-CN" altLang="en-US" b="0" i="0" dirty="0">
                <a:solidFill>
                  <a:srgbClr val="121212"/>
                </a:solidFill>
                <a:effectLst/>
                <a:latin typeface="-apple-system"/>
              </a:rPr>
              <a:t>并且在以后许多优秀的医学图像分割网络中都是以它为</a:t>
            </a:r>
            <a:r>
              <a:rPr lang="en-US" altLang="zh-CN" b="0" i="0" dirty="0" err="1">
                <a:solidFill>
                  <a:srgbClr val="121212"/>
                </a:solidFill>
                <a:effectLst/>
                <a:latin typeface="-apple-system"/>
              </a:rPr>
              <a:t>basebone</a:t>
            </a:r>
            <a:r>
              <a:rPr lang="en-US" altLang="zh-CN" b="0" i="0" dirty="0">
                <a:solidFill>
                  <a:srgbClr val="121212"/>
                </a:solidFill>
                <a:effectLst/>
                <a:latin typeface="-apple-system"/>
              </a:rPr>
              <a:t>.</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r>
              <a:rPr lang="zh-CN" altLang="en-US" b="0" i="0" dirty="0">
                <a:solidFill>
                  <a:srgbClr val="121212"/>
                </a:solidFill>
                <a:effectLst/>
                <a:latin typeface="-apple-system"/>
              </a:rPr>
              <a:t>具有</a:t>
            </a:r>
            <a:r>
              <a:rPr lang="zh-CN" altLang="en-US" b="1" i="0" dirty="0">
                <a:solidFill>
                  <a:srgbClr val="121212"/>
                </a:solidFill>
                <a:effectLst/>
                <a:latin typeface="-apple-system"/>
              </a:rPr>
              <a:t>长</a:t>
            </a:r>
            <a:r>
              <a:rPr lang="en-US" altLang="zh-CN" b="1" i="0" dirty="0">
                <a:solidFill>
                  <a:srgbClr val="121212"/>
                </a:solidFill>
                <a:effectLst/>
                <a:latin typeface="-apple-system"/>
              </a:rPr>
              <a:t>/</a:t>
            </a:r>
            <a:r>
              <a:rPr lang="zh-CN" altLang="en-US" b="1" i="0" dirty="0">
                <a:solidFill>
                  <a:srgbClr val="121212"/>
                </a:solidFill>
                <a:effectLst/>
                <a:latin typeface="-apple-system"/>
              </a:rPr>
              <a:t>短跳跃连接</a:t>
            </a:r>
            <a:r>
              <a:rPr lang="zh-CN" altLang="en-US" b="0" i="0" dirty="0">
                <a:solidFill>
                  <a:srgbClr val="121212"/>
                </a:solidFill>
                <a:effectLst/>
                <a:latin typeface="-apple-system"/>
              </a:rPr>
              <a:t>的</a:t>
            </a:r>
            <a:r>
              <a:rPr lang="zh-CN" altLang="en-US" b="1" i="0" dirty="0">
                <a:solidFill>
                  <a:srgbClr val="121212"/>
                </a:solidFill>
                <a:effectLst/>
                <a:latin typeface="-apple-system"/>
              </a:rPr>
              <a:t>编码器</a:t>
            </a:r>
            <a:r>
              <a:rPr lang="en-US" altLang="zh-CN" b="1" i="0" dirty="0">
                <a:solidFill>
                  <a:srgbClr val="121212"/>
                </a:solidFill>
                <a:effectLst/>
                <a:latin typeface="-apple-system"/>
              </a:rPr>
              <a:t>-</a:t>
            </a:r>
            <a:r>
              <a:rPr lang="zh-CN" altLang="en-US" b="1" i="0" dirty="0">
                <a:solidFill>
                  <a:srgbClr val="121212"/>
                </a:solidFill>
                <a:effectLst/>
                <a:latin typeface="-apple-system"/>
              </a:rPr>
              <a:t>解码器</a:t>
            </a:r>
            <a:r>
              <a:rPr lang="zh-CN" altLang="en-US" b="0" i="0" dirty="0">
                <a:solidFill>
                  <a:srgbClr val="121212"/>
                </a:solidFill>
                <a:effectLst/>
                <a:latin typeface="-apple-system"/>
              </a:rPr>
              <a:t>结构是一个成功的整体架构。</a:t>
            </a:r>
            <a:endParaRPr lang="en-US" altLang="zh-CN" b="0" i="0" dirty="0">
              <a:solidFill>
                <a:srgbClr val="121212"/>
              </a:solidFill>
              <a:effectLst/>
              <a:latin typeface="-apple-system"/>
            </a:endParaRPr>
          </a:p>
          <a:p>
            <a:r>
              <a:rPr lang="en-US" altLang="zh-CN" dirty="0">
                <a:solidFill>
                  <a:srgbClr val="121212"/>
                </a:solidFill>
                <a:latin typeface="-apple-system"/>
              </a:rPr>
              <a:t>       </a:t>
            </a:r>
            <a:r>
              <a:rPr lang="en-US" altLang="zh-CN" b="1" i="0" dirty="0" err="1">
                <a:solidFill>
                  <a:srgbClr val="121212"/>
                </a:solidFill>
                <a:effectLst/>
                <a:latin typeface="-apple-system"/>
              </a:rPr>
              <a:t>ResNet</a:t>
            </a:r>
            <a:r>
              <a:rPr lang="zh-CN" altLang="en-US" b="1" i="0" dirty="0">
                <a:solidFill>
                  <a:srgbClr val="121212"/>
                </a:solidFill>
                <a:effectLst/>
                <a:latin typeface="-apple-system"/>
              </a:rPr>
              <a:t>网络证明了网络深度对模型性能的提升效果以及残差结构对梯度传播的有效性。深层网络中跨层的跳跃连接可以促进梯度传播，</a:t>
            </a:r>
            <a:r>
              <a:rPr lang="zh-CN" altLang="en-US" b="0" i="0" dirty="0">
                <a:solidFill>
                  <a:srgbClr val="121212"/>
                </a:solidFill>
                <a:effectLst/>
                <a:latin typeface="-apple-system"/>
              </a:rPr>
              <a:t>从而较少了梯度弥散的风险，进而可以提高模型的分割性能。跳跃连接可以使模型提取更丰富的特征表示，但会以更高的资源占用为代价。网络结构设计的一个研究方向是</a:t>
            </a:r>
            <a:r>
              <a:rPr lang="zh-CN" altLang="en-US" b="1" i="0" dirty="0">
                <a:solidFill>
                  <a:srgbClr val="121212"/>
                </a:solidFill>
                <a:effectLst/>
                <a:latin typeface="-apple-system"/>
              </a:rPr>
              <a:t>优化跳跃连接方式及其传输的数据量，</a:t>
            </a:r>
            <a:r>
              <a:rPr lang="zh-CN" altLang="en-US" b="0" i="0" dirty="0">
                <a:solidFill>
                  <a:srgbClr val="121212"/>
                </a:solidFill>
                <a:effectLst/>
                <a:latin typeface="-apple-system"/>
              </a:rPr>
              <a:t>合理地使用跳跃连接。</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         </a:t>
            </a:r>
            <a:r>
              <a:rPr lang="zh-CN" altLang="en-US" b="1" i="0" dirty="0">
                <a:solidFill>
                  <a:srgbClr val="121212"/>
                </a:solidFill>
                <a:effectLst/>
                <a:latin typeface="-apple-system"/>
              </a:rPr>
              <a:t>医学图像相比于普通图像，其复杂度是非常高的</a:t>
            </a:r>
            <a:r>
              <a:rPr lang="zh-CN" altLang="en-US" b="0" i="0" dirty="0">
                <a:solidFill>
                  <a:srgbClr val="121212"/>
                </a:solidFill>
                <a:effectLst/>
                <a:latin typeface="-apple-system"/>
              </a:rPr>
              <a:t>，灰度范围大，边界不清晰等特点</a:t>
            </a:r>
            <a:r>
              <a:rPr lang="en-US" altLang="zh-CN" b="0" i="0" dirty="0">
                <a:solidFill>
                  <a:srgbClr val="121212"/>
                </a:solidFill>
                <a:effectLst/>
                <a:latin typeface="-apple-system"/>
              </a:rPr>
              <a:t>, </a:t>
            </a:r>
            <a:r>
              <a:rPr lang="zh-CN" altLang="en-US" b="0" i="0" dirty="0">
                <a:solidFill>
                  <a:srgbClr val="121212"/>
                </a:solidFill>
                <a:effectLst/>
                <a:latin typeface="-apple-system"/>
              </a:rPr>
              <a:t>并且</a:t>
            </a:r>
            <a:r>
              <a:rPr lang="zh-CN" altLang="en-US" b="1" i="0" dirty="0">
                <a:solidFill>
                  <a:srgbClr val="121212"/>
                </a:solidFill>
                <a:effectLst/>
                <a:latin typeface="-apple-system"/>
              </a:rPr>
              <a:t>人体内部结构相对固定，分割目标在人体图像中的分布很具有规律，语义简单明确且没有特别丰富</a:t>
            </a:r>
            <a:r>
              <a:rPr lang="en-US" altLang="zh-CN" b="0" i="0" dirty="0">
                <a:solidFill>
                  <a:srgbClr val="121212"/>
                </a:solidFill>
                <a:effectLst/>
                <a:latin typeface="-apple-system"/>
              </a:rPr>
              <a:t>, </a:t>
            </a:r>
            <a:r>
              <a:rPr lang="zh-CN" altLang="en-US" b="0" i="0" dirty="0">
                <a:solidFill>
                  <a:srgbClr val="121212"/>
                </a:solidFill>
                <a:effectLst/>
                <a:latin typeface="-apple-system"/>
              </a:rPr>
              <a:t>而</a:t>
            </a:r>
            <a:r>
              <a:rPr lang="en-US" altLang="zh-CN" b="0" i="0" dirty="0" err="1">
                <a:solidFill>
                  <a:srgbClr val="121212"/>
                </a:solidFill>
                <a:effectLst/>
                <a:latin typeface="-apple-system"/>
              </a:rPr>
              <a:t>UNet</a:t>
            </a:r>
            <a:r>
              <a:rPr lang="zh-CN" altLang="en-US" b="0" i="0" dirty="0">
                <a:solidFill>
                  <a:srgbClr val="121212"/>
                </a:solidFill>
                <a:effectLst/>
                <a:latin typeface="-apple-system"/>
              </a:rPr>
              <a:t>结合了下采样时的</a:t>
            </a:r>
            <a:r>
              <a:rPr lang="zh-CN" altLang="en-US" b="1" i="0" dirty="0">
                <a:solidFill>
                  <a:srgbClr val="121212"/>
                </a:solidFill>
                <a:effectLst/>
                <a:latin typeface="-apple-system"/>
              </a:rPr>
              <a:t>低分辨率信息</a:t>
            </a:r>
            <a:r>
              <a:rPr lang="zh-CN" altLang="en-US" b="0" i="0" dirty="0">
                <a:solidFill>
                  <a:srgbClr val="121212"/>
                </a:solidFill>
                <a:effectLst/>
                <a:latin typeface="-apple-system"/>
              </a:rPr>
              <a:t>（提供物体类别识别依据）和上采样时的</a:t>
            </a:r>
            <a:r>
              <a:rPr lang="zh-CN" altLang="en-US" b="1" i="0" dirty="0">
                <a:solidFill>
                  <a:srgbClr val="121212"/>
                </a:solidFill>
                <a:effectLst/>
                <a:latin typeface="-apple-system"/>
              </a:rPr>
              <a:t>高分辨率信息</a:t>
            </a:r>
            <a:r>
              <a:rPr lang="zh-CN" altLang="en-US" b="0" i="0" dirty="0">
                <a:solidFill>
                  <a:srgbClr val="121212"/>
                </a:solidFill>
                <a:effectLst/>
                <a:latin typeface="-apple-system"/>
              </a:rPr>
              <a:t>（提供精准分割定位依据），此外还通过</a:t>
            </a:r>
            <a:r>
              <a:rPr lang="en-US" altLang="zh-CN" b="0" i="0" dirty="0">
                <a:solidFill>
                  <a:srgbClr val="121212"/>
                </a:solidFill>
                <a:effectLst/>
                <a:latin typeface="-apple-system"/>
              </a:rPr>
              <a:t>connection</a:t>
            </a:r>
            <a:r>
              <a:rPr lang="zh-CN" altLang="en-US" b="0" i="0" dirty="0">
                <a:solidFill>
                  <a:srgbClr val="121212"/>
                </a:solidFill>
                <a:effectLst/>
                <a:latin typeface="-apple-system"/>
              </a:rPr>
              <a:t>填补底层信息以提高分割精度</a:t>
            </a:r>
            <a:r>
              <a:rPr lang="zh-CN" altLang="en-US" dirty="0">
                <a:solidFill>
                  <a:srgbClr val="121212"/>
                </a:solidFill>
                <a:latin typeface="-apple-system"/>
              </a:rPr>
              <a:t>。</a:t>
            </a:r>
            <a:endParaRPr lang="en-US" altLang="zh-CN" b="0" i="0" dirty="0">
              <a:solidFill>
                <a:srgbClr val="121212"/>
              </a:solidFill>
              <a:effectLst/>
              <a:latin typeface="-apple-system"/>
            </a:endParaRPr>
          </a:p>
        </p:txBody>
      </p:sp>
      <p:pic>
        <p:nvPicPr>
          <p:cNvPr id="4" name="图片 3">
            <a:extLst>
              <a:ext uri="{FF2B5EF4-FFF2-40B4-BE49-F238E27FC236}">
                <a16:creationId xmlns:a16="http://schemas.microsoft.com/office/drawing/2014/main" id="{7B31F5C4-6D54-418C-8030-E892B5869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872623"/>
            <a:ext cx="5769621" cy="2888857"/>
          </a:xfrm>
          <a:prstGeom prst="rect">
            <a:avLst/>
          </a:prstGeom>
        </p:spPr>
      </p:pic>
      <p:pic>
        <p:nvPicPr>
          <p:cNvPr id="8" name="图片 7">
            <a:extLst>
              <a:ext uri="{FF2B5EF4-FFF2-40B4-BE49-F238E27FC236}">
                <a16:creationId xmlns:a16="http://schemas.microsoft.com/office/drawing/2014/main" id="{6D68AD30-6927-4857-840C-BC344D45D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4885" y="943043"/>
            <a:ext cx="4517571" cy="2729387"/>
          </a:xfrm>
          <a:prstGeom prst="rect">
            <a:avLst/>
          </a:prstGeom>
        </p:spPr>
      </p:pic>
    </p:spTree>
    <p:extLst>
      <p:ext uri="{BB962C8B-B14F-4D97-AF65-F5344CB8AC3E}">
        <p14:creationId xmlns:p14="http://schemas.microsoft.com/office/powerpoint/2010/main" val="860086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966085" y="96520"/>
            <a:ext cx="4307589"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kern="0" dirty="0">
                <a:solidFill>
                  <a:schemeClr val="bg1"/>
                </a:solidFill>
                <a:latin typeface="微软雅黑" panose="020B0503020204020204" charset="-122"/>
                <a:ea typeface="微软雅黑" panose="020B0503020204020204" charset="-122"/>
                <a:sym typeface="+mn-ea"/>
              </a:rPr>
              <a:t>3</a:t>
            </a:r>
            <a:r>
              <a:rPr lang="en-US" altLang="zh-CN" sz="3600" b="1" kern="0" noProof="0" dirty="0">
                <a:ln>
                  <a:noFill/>
                </a:ln>
                <a:solidFill>
                  <a:schemeClr val="bg1"/>
                </a:solidFill>
                <a:effectLst/>
                <a:uLnTx/>
                <a:uFillTx/>
                <a:latin typeface="微软雅黑" panose="020B0503020204020204" charset="-122"/>
                <a:ea typeface="微软雅黑" panose="020B0503020204020204" charset="-122"/>
                <a:sym typeface="+mn-ea"/>
              </a:rPr>
              <a:t>.</a:t>
            </a:r>
            <a:r>
              <a:rPr kumimoji="0" lang="zh-CN" altLang="en-US" sz="3600" b="1" i="0" u="none" strike="noStrike" kern="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rPr>
              <a:t>医学图像分割简介</a:t>
            </a:r>
            <a:endParaRPr lang="zh-CN" altLang="en-US" sz="3600" b="1" kern="0" noProof="0" dirty="0">
              <a:ln>
                <a:noFill/>
              </a:ln>
              <a:solidFill>
                <a:schemeClr val="bg1"/>
              </a:solidFill>
              <a:effectLst/>
              <a:uLnTx/>
              <a:uFillTx/>
              <a:latin typeface="微软雅黑" panose="020B0503020204020204" charset="-122"/>
              <a:ea typeface="微软雅黑" panose="020B0503020204020204" charset="-122"/>
              <a:sym typeface="+mn-ea"/>
            </a:endParaRPr>
          </a:p>
        </p:txBody>
      </p:sp>
      <p:pic>
        <p:nvPicPr>
          <p:cNvPr id="1028" name="Picture 4">
            <a:extLst>
              <a:ext uri="{FF2B5EF4-FFF2-40B4-BE49-F238E27FC236}">
                <a16:creationId xmlns:a16="http://schemas.microsoft.com/office/drawing/2014/main" id="{E3BF9FB7-1ECD-4059-820A-9F2E67585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296" y="1045986"/>
            <a:ext cx="5533571" cy="3735160"/>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7B558D8B-85DD-46E2-B493-BDF8F8252F40}"/>
              </a:ext>
            </a:extLst>
          </p:cNvPr>
          <p:cNvPicPr>
            <a:picLocks noChangeAspect="1"/>
          </p:cNvPicPr>
          <p:nvPr/>
        </p:nvPicPr>
        <p:blipFill>
          <a:blip r:embed="rId3"/>
          <a:stretch>
            <a:fillRect/>
          </a:stretch>
        </p:blipFill>
        <p:spPr>
          <a:xfrm>
            <a:off x="7184669" y="1045986"/>
            <a:ext cx="2277987" cy="2255784"/>
          </a:xfrm>
          <a:prstGeom prst="rect">
            <a:avLst/>
          </a:prstGeom>
        </p:spPr>
      </p:pic>
      <p:pic>
        <p:nvPicPr>
          <p:cNvPr id="12" name="图片 11">
            <a:extLst>
              <a:ext uri="{FF2B5EF4-FFF2-40B4-BE49-F238E27FC236}">
                <a16:creationId xmlns:a16="http://schemas.microsoft.com/office/drawing/2014/main" id="{377BAD5E-7B99-43E5-A995-BAB8DFB8B155}"/>
              </a:ext>
            </a:extLst>
          </p:cNvPr>
          <p:cNvPicPr>
            <a:picLocks noChangeAspect="1"/>
          </p:cNvPicPr>
          <p:nvPr/>
        </p:nvPicPr>
        <p:blipFill>
          <a:blip r:embed="rId4"/>
          <a:stretch>
            <a:fillRect/>
          </a:stretch>
        </p:blipFill>
        <p:spPr>
          <a:xfrm>
            <a:off x="9702715" y="1045985"/>
            <a:ext cx="2242542" cy="2255785"/>
          </a:xfrm>
          <a:prstGeom prst="rect">
            <a:avLst/>
          </a:prstGeom>
        </p:spPr>
      </p:pic>
      <p:pic>
        <p:nvPicPr>
          <p:cNvPr id="13" name="Picture 2">
            <a:extLst>
              <a:ext uri="{FF2B5EF4-FFF2-40B4-BE49-F238E27FC236}">
                <a16:creationId xmlns:a16="http://schemas.microsoft.com/office/drawing/2014/main" id="{D0E9FB6A-E0B0-4C43-9E94-20FDA77289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4661" y="3676549"/>
            <a:ext cx="2219325" cy="30099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AE020A06-AAA2-4BC2-8CA7-D0A98CB564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5354" y="5181499"/>
            <a:ext cx="2105025" cy="7239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B33F9758-B8A6-4A87-9928-D4AA6318954D}"/>
              </a:ext>
            </a:extLst>
          </p:cNvPr>
          <p:cNvSpPr>
            <a:spLocks noChangeArrowheads="1"/>
          </p:cNvSpPr>
          <p:nvPr/>
        </p:nvSpPr>
        <p:spPr bwMode="auto">
          <a:xfrm>
            <a:off x="4912114" y="5380672"/>
            <a:ext cx="18261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zh-CN" b="1" dirty="0">
                <a:latin typeface="Arial" panose="020B0604020202020204" pitchFamily="34" charset="0"/>
              </a:rPr>
              <a:t>Dice</a:t>
            </a:r>
            <a:r>
              <a:rPr kumimoji="0" lang="en-US" altLang="zh-CN" sz="1800" b="1" i="0" u="none" strike="noStrike" cap="none" normalizeH="0" baseline="0" dirty="0">
                <a:ln>
                  <a:noFill/>
                </a:ln>
                <a:solidFill>
                  <a:schemeClr val="tx1"/>
                </a:solidFill>
                <a:effectLst/>
                <a:latin typeface="Arial" panose="020B0604020202020204" pitchFamily="34" charset="0"/>
              </a:rPr>
              <a:t>=</a:t>
            </a:r>
            <a:endParaRPr lang="en-US" altLang="zh-CN" kern="100" dirty="0">
              <a:latin typeface="Times New Roman" panose="02020603050405020304" pitchFamily="18" charset="0"/>
              <a:ea typeface="宋体" panose="02010600030101010101" pitchFamily="2" charset="-122"/>
            </a:endParaRPr>
          </a:p>
          <a:p>
            <a:pPr marR="0" lvl="0" indent="0" algn="just" fontAlgn="base">
              <a:lnSpc>
                <a:spcPct val="100000"/>
              </a:lnSpc>
              <a:spcBef>
                <a:spcPct val="0"/>
              </a:spcBef>
              <a:spcAft>
                <a:spcPct val="0"/>
              </a:spcAft>
              <a:buClrTx/>
              <a:buSzTx/>
              <a:tabLst/>
            </a:pPr>
            <a:endParaRPr lang="en-US" altLang="zh-CN" kern="100" dirty="0">
              <a:latin typeface="Times New Roman" panose="02020603050405020304" pitchFamily="18" charset="0"/>
              <a:ea typeface="宋体" panose="02010600030101010101" pitchFamily="2" charset="-122"/>
            </a:endParaRPr>
          </a:p>
          <a:p>
            <a:pPr marR="0" lvl="0" indent="0" algn="just" fontAlgn="base">
              <a:lnSpc>
                <a:spcPct val="100000"/>
              </a:lnSpc>
              <a:spcBef>
                <a:spcPct val="0"/>
              </a:spcBef>
              <a:spcAft>
                <a:spcPct val="0"/>
              </a:spcAft>
              <a:buClrTx/>
              <a:buSzTx/>
              <a:tabLst/>
            </a:pPr>
            <a:endParaRPr lang="en-US" altLang="zh-CN" kern="100" dirty="0">
              <a:latin typeface="Times New Roman" panose="02020603050405020304" pitchFamily="18" charset="0"/>
              <a:ea typeface="宋体" panose="02010600030101010101" pitchFamily="2" charset="-122"/>
            </a:endParaRPr>
          </a:p>
          <a:p>
            <a:pPr marR="0" lvl="0" indent="0" algn="just" fontAlgn="base">
              <a:lnSpc>
                <a:spcPct val="100000"/>
              </a:lnSpc>
              <a:spcBef>
                <a:spcPct val="0"/>
              </a:spcBef>
              <a:spcAft>
                <a:spcPct val="0"/>
              </a:spcAft>
              <a:buClrTx/>
              <a:buSzTx/>
              <a:tabLst/>
            </a:pPr>
            <a:r>
              <a:rPr lang="en-US" altLang="zh-CN" kern="100" dirty="0">
                <a:latin typeface="Times New Roman" panose="02020603050405020304" pitchFamily="18" charset="0"/>
                <a:ea typeface="宋体" panose="02010600030101010101" pitchFamily="2" charset="-122"/>
              </a:rPr>
              <a:t>Loss=1-Dice</a:t>
            </a:r>
          </a:p>
          <a:p>
            <a:pPr marR="0" lvl="0" indent="0" algn="just" fontAlgn="base">
              <a:lnSpc>
                <a:spcPct val="100000"/>
              </a:lnSpc>
              <a:spcBef>
                <a:spcPct val="0"/>
              </a:spcBef>
              <a:spcAft>
                <a:spcPct val="0"/>
              </a:spcAft>
              <a:buClrTx/>
              <a:buSzTx/>
              <a:tabLst/>
            </a:pPr>
            <a:endParaRPr lang="zh-CN" altLang="zh-CN"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331328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966085" y="96520"/>
            <a:ext cx="2454518"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kern="0" noProof="0" dirty="0">
                <a:ln>
                  <a:noFill/>
                </a:ln>
                <a:solidFill>
                  <a:schemeClr val="bg1"/>
                </a:solidFill>
                <a:effectLst/>
                <a:uLnTx/>
                <a:uFillTx/>
                <a:latin typeface="微软雅黑" panose="020B0503020204020204" charset="-122"/>
                <a:ea typeface="微软雅黑" panose="020B0503020204020204" charset="-122"/>
                <a:sym typeface="+mn-ea"/>
              </a:rPr>
              <a:t>4.</a:t>
            </a:r>
            <a:r>
              <a:rPr lang="zh-CN" altLang="en-US" sz="3600" b="1" kern="0" dirty="0">
                <a:solidFill>
                  <a:schemeClr val="bg1"/>
                </a:solidFill>
                <a:latin typeface="宋体" panose="02010600030101010101" pitchFamily="2" charset="-122"/>
                <a:ea typeface="宋体" panose="02010600030101010101" pitchFamily="2" charset="-122"/>
              </a:rPr>
              <a:t>研究内容</a:t>
            </a:r>
            <a:endParaRPr lang="zh-CN" altLang="en-US" sz="3600" b="1" kern="0" noProof="0" dirty="0">
              <a:ln>
                <a:noFill/>
              </a:ln>
              <a:solidFill>
                <a:schemeClr val="bg1"/>
              </a:solidFill>
              <a:effectLst/>
              <a:uLnTx/>
              <a:uFillTx/>
              <a:latin typeface="微软雅黑" panose="020B0503020204020204" charset="-122"/>
              <a:ea typeface="微软雅黑" panose="020B0503020204020204" charset="-122"/>
              <a:sym typeface="+mn-ea"/>
            </a:endParaRPr>
          </a:p>
        </p:txBody>
      </p:sp>
      <p:pic>
        <p:nvPicPr>
          <p:cNvPr id="3" name="图片 2">
            <a:extLst>
              <a:ext uri="{FF2B5EF4-FFF2-40B4-BE49-F238E27FC236}">
                <a16:creationId xmlns:a16="http://schemas.microsoft.com/office/drawing/2014/main" id="{3BD1A48D-E125-4896-9050-62BA3AA69A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52103" y="947723"/>
            <a:ext cx="4670527" cy="3108335"/>
          </a:xfrm>
          <a:prstGeom prst="rect">
            <a:avLst/>
          </a:prstGeom>
        </p:spPr>
      </p:pic>
      <p:pic>
        <p:nvPicPr>
          <p:cNvPr id="5" name="图片 4">
            <a:extLst>
              <a:ext uri="{FF2B5EF4-FFF2-40B4-BE49-F238E27FC236}">
                <a16:creationId xmlns:a16="http://schemas.microsoft.com/office/drawing/2014/main" id="{7659AF10-765D-46AC-AF63-44E6037EF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8158" y="4282454"/>
            <a:ext cx="5986404" cy="2575546"/>
          </a:xfrm>
          <a:prstGeom prst="rect">
            <a:avLst/>
          </a:prstGeom>
        </p:spPr>
      </p:pic>
      <p:sp>
        <p:nvSpPr>
          <p:cNvPr id="11" name="文本框 10">
            <a:extLst>
              <a:ext uri="{FF2B5EF4-FFF2-40B4-BE49-F238E27FC236}">
                <a16:creationId xmlns:a16="http://schemas.microsoft.com/office/drawing/2014/main" id="{E391969B-CFB9-4316-8806-7D147748DCB2}"/>
              </a:ext>
            </a:extLst>
          </p:cNvPr>
          <p:cNvSpPr txBox="1"/>
          <p:nvPr/>
        </p:nvSpPr>
        <p:spPr>
          <a:xfrm>
            <a:off x="246743" y="1176395"/>
            <a:ext cx="6354842" cy="2862322"/>
          </a:xfrm>
          <a:prstGeom prst="rect">
            <a:avLst/>
          </a:prstGeom>
          <a:noFill/>
        </p:spPr>
        <p:txBody>
          <a:bodyPr wrap="square">
            <a:spAutoFit/>
          </a:bodyPr>
          <a:lstStyle/>
          <a:p>
            <a:pPr algn="just"/>
            <a:r>
              <a:rPr lang="en-US" altLang="zh-CN" sz="1800" b="1"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论文主要研究内容是设计一个图像分割网络处理具有挑战性的</a:t>
            </a:r>
            <a:r>
              <a:rPr lang="en-US" altLang="zh-CN" sz="1800" b="1" kern="100" dirty="0">
                <a:effectLst/>
                <a:latin typeface="Times New Roman" panose="02020603050405020304" pitchFamily="18" charset="0"/>
                <a:ea typeface="宋体" panose="02010600030101010101" pitchFamily="2" charset="-122"/>
              </a:rPr>
              <a:t>KiTs19</a:t>
            </a:r>
            <a:r>
              <a:rPr lang="zh-CN" altLang="zh-CN" sz="1800" b="1" kern="100" dirty="0">
                <a:effectLst/>
                <a:latin typeface="Times New Roman" panose="02020603050405020304" pitchFamily="18" charset="0"/>
                <a:ea typeface="宋体" panose="02010600030101010101" pitchFamily="2" charset="-122"/>
              </a:rPr>
              <a:t>数据集</a:t>
            </a:r>
            <a:r>
              <a:rPr lang="zh-CN" altLang="zh-CN" sz="1800" kern="100" dirty="0">
                <a:effectLst/>
                <a:latin typeface="Times New Roman" panose="02020603050405020304" pitchFamily="18" charset="0"/>
                <a:ea typeface="宋体" panose="02010600030101010101" pitchFamily="2" charset="-122"/>
              </a:rPr>
              <a:t>，这个数据提供了</a:t>
            </a:r>
            <a:r>
              <a:rPr lang="en-US" altLang="zh-CN" sz="1800" kern="100" dirty="0">
                <a:effectLst/>
                <a:latin typeface="Times New Roman" panose="02020603050405020304" pitchFamily="18" charset="0"/>
                <a:ea typeface="宋体" panose="02010600030101010101" pitchFamily="2" charset="-122"/>
              </a:rPr>
              <a:t>300</a:t>
            </a:r>
            <a:r>
              <a:rPr lang="zh-CN" altLang="zh-CN" sz="1800" kern="100" dirty="0">
                <a:effectLst/>
                <a:latin typeface="Times New Roman" panose="02020603050405020304" pitchFamily="18" charset="0"/>
                <a:ea typeface="宋体" panose="02010600030101010101" pitchFamily="2" charset="-122"/>
              </a:rPr>
              <a:t>例患者的多期</a:t>
            </a:r>
            <a:r>
              <a:rPr lang="en-US" altLang="zh-CN" sz="1800" kern="100" dirty="0">
                <a:effectLst/>
                <a:latin typeface="Times New Roman" panose="02020603050405020304" pitchFamily="18" charset="0"/>
                <a:ea typeface="宋体" panose="02010600030101010101" pitchFamily="2" charset="-122"/>
              </a:rPr>
              <a:t>CT</a:t>
            </a:r>
            <a:r>
              <a:rPr lang="zh-CN" altLang="zh-CN" sz="1800" kern="100" dirty="0">
                <a:effectLst/>
                <a:latin typeface="Times New Roman" panose="02020603050405020304" pitchFamily="18" charset="0"/>
                <a:ea typeface="宋体" panose="02010600030101010101" pitchFamily="2" charset="-122"/>
              </a:rPr>
              <a:t>图像、分割图像和各自的临床报告。主要目的是将</a:t>
            </a:r>
            <a:r>
              <a:rPr lang="en-US" altLang="zh-CN" sz="1800" kern="100" dirty="0">
                <a:effectLst/>
                <a:latin typeface="Times New Roman" panose="02020603050405020304" pitchFamily="18" charset="0"/>
                <a:ea typeface="宋体" panose="02010600030101010101" pitchFamily="2" charset="-122"/>
              </a:rPr>
              <a:t>CT</a:t>
            </a:r>
            <a:r>
              <a:rPr lang="zh-CN" altLang="zh-CN" sz="1800" kern="100" dirty="0">
                <a:effectLst/>
                <a:latin typeface="Times New Roman" panose="02020603050405020304" pitchFamily="18" charset="0"/>
                <a:ea typeface="宋体" panose="02010600030101010101" pitchFamily="2" charset="-122"/>
              </a:rPr>
              <a:t>图像中的肾脏和肾肿瘤分别分割出来。我的研究方法和设计思路如下。</a:t>
            </a:r>
          </a:p>
          <a:p>
            <a:pPr algn="just"/>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设计一个讲</a:t>
            </a:r>
            <a:r>
              <a:rPr lang="en-US" altLang="zh-CN" sz="1800" kern="100" dirty="0">
                <a:effectLst/>
                <a:latin typeface="Times New Roman" panose="02020603050405020304" pitchFamily="18" charset="0"/>
                <a:ea typeface="宋体" panose="02010600030101010101" pitchFamily="2" charset="-122"/>
              </a:rPr>
              <a:t>2D</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3D</a:t>
            </a:r>
            <a:r>
              <a:rPr lang="zh-CN" altLang="zh-CN" sz="1800" kern="100" dirty="0">
                <a:effectLst/>
                <a:latin typeface="Times New Roman" panose="02020603050405020304" pitchFamily="18" charset="0"/>
                <a:ea typeface="宋体" panose="02010600030101010101" pitchFamily="2" charset="-122"/>
              </a:rPr>
              <a:t>卷积网络相集合的网络，整个网络框架的设计思路不会偏移</a:t>
            </a:r>
            <a:r>
              <a:rPr lang="en-US" altLang="zh-CN" sz="1800" kern="100" dirty="0">
                <a:effectLst/>
                <a:latin typeface="Times New Roman" panose="02020603050405020304" pitchFamily="18" charset="0"/>
                <a:ea typeface="宋体" panose="02010600030101010101" pitchFamily="2" charset="-122"/>
              </a:rPr>
              <a:t>U-Net</a:t>
            </a:r>
            <a:r>
              <a:rPr lang="zh-CN" altLang="zh-CN" sz="1800" kern="100" dirty="0">
                <a:effectLst/>
                <a:latin typeface="Times New Roman" panose="02020603050405020304" pitchFamily="18" charset="0"/>
                <a:ea typeface="宋体" panose="02010600030101010101" pitchFamily="2" charset="-122"/>
              </a:rPr>
              <a:t>网络，因为从现在的效果来看，</a:t>
            </a:r>
            <a:r>
              <a:rPr lang="en-US" altLang="zh-CN" sz="1800" kern="100" dirty="0">
                <a:effectLst/>
                <a:latin typeface="Times New Roman" panose="02020603050405020304" pitchFamily="18" charset="0"/>
                <a:ea typeface="宋体" panose="02010600030101010101" pitchFamily="2" charset="-122"/>
              </a:rPr>
              <a:t>U-Net</a:t>
            </a:r>
            <a:r>
              <a:rPr lang="zh-CN" altLang="zh-CN" sz="1800" kern="100" dirty="0">
                <a:effectLst/>
                <a:latin typeface="Times New Roman" panose="02020603050405020304" pitchFamily="18" charset="0"/>
                <a:ea typeface="宋体" panose="02010600030101010101" pitchFamily="2" charset="-122"/>
              </a:rPr>
              <a:t>网络框架是非常适合医学图像分割的。</a:t>
            </a:r>
            <a:endParaRPr lang="en-US" altLang="zh-CN" sz="1800" kern="100" dirty="0">
              <a:effectLst/>
              <a:latin typeface="Times New Roman" panose="02020603050405020304" pitchFamily="18" charset="0"/>
              <a:ea typeface="宋体" panose="02010600030101010101" pitchFamily="2" charset="-122"/>
            </a:endParaRPr>
          </a:p>
          <a:p>
            <a:pPr algn="just"/>
            <a:endParaRPr lang="en-US" altLang="zh-CN" kern="100" dirty="0">
              <a:latin typeface="Times New Roman" panose="02020603050405020304" pitchFamily="18" charset="0"/>
              <a:ea typeface="宋体" panose="02010600030101010101" pitchFamily="2" charset="-122"/>
            </a:endParaRPr>
          </a:p>
          <a:p>
            <a:pPr algn="just"/>
            <a:endParaRPr lang="en-US" altLang="zh-CN" sz="1800" kern="100" dirty="0">
              <a:effectLst/>
              <a:latin typeface="Times New Roman" panose="02020603050405020304" pitchFamily="18" charset="0"/>
              <a:ea typeface="宋体" panose="02010600030101010101" pitchFamily="2" charset="-122"/>
            </a:endParaRPr>
          </a:p>
          <a:p>
            <a:pPr algn="just"/>
            <a:endParaRPr lang="zh-CN" altLang="zh-CN" sz="1800" kern="100" dirty="0">
              <a:effectLst/>
              <a:latin typeface="Times New Roman" panose="02020603050405020304" pitchFamily="18" charset="0"/>
              <a:ea typeface="宋体" panose="02010600030101010101" pitchFamily="2" charset="-122"/>
            </a:endParaRPr>
          </a:p>
        </p:txBody>
      </p:sp>
      <p:sp>
        <p:nvSpPr>
          <p:cNvPr id="9" name="Rectangle 2">
            <a:extLst>
              <a:ext uri="{FF2B5EF4-FFF2-40B4-BE49-F238E27FC236}">
                <a16:creationId xmlns:a16="http://schemas.microsoft.com/office/drawing/2014/main" id="{475B1EB7-E6AB-4336-A4AD-24856BAC0AFE}"/>
              </a:ext>
            </a:extLst>
          </p:cNvPr>
          <p:cNvSpPr>
            <a:spLocks noChangeArrowheads="1"/>
          </p:cNvSpPr>
          <p:nvPr/>
        </p:nvSpPr>
        <p:spPr bwMode="auto">
          <a:xfrm>
            <a:off x="327438" y="3283423"/>
            <a:ext cx="526297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zh-CN" sz="1800" b="1" i="0" u="none" strike="noStrike" cap="none" normalizeH="0" baseline="0" dirty="0">
                <a:ln>
                  <a:noFill/>
                </a:ln>
                <a:solidFill>
                  <a:schemeClr val="tx1"/>
                </a:solidFill>
                <a:effectLst/>
                <a:latin typeface="Arial" panose="020B0604020202020204" pitchFamily="34" charset="0"/>
              </a:rPr>
              <a:t>2D</a:t>
            </a:r>
            <a:r>
              <a:rPr kumimoji="0" lang="zh-CN" altLang="en-US" sz="1800" b="1" i="0" u="none" strike="noStrike" cap="none" normalizeH="0" baseline="0" dirty="0">
                <a:ln>
                  <a:noFill/>
                </a:ln>
                <a:solidFill>
                  <a:schemeClr val="tx1"/>
                </a:solidFill>
                <a:effectLst/>
                <a:latin typeface="Arial" panose="020B0604020202020204" pitchFamily="34" charset="0"/>
              </a:rPr>
              <a:t>和</a:t>
            </a:r>
            <a:r>
              <a:rPr lang="en-US" altLang="zh-CN" b="1" dirty="0">
                <a:latin typeface="Arial" panose="020B0604020202020204" pitchFamily="34" charset="0"/>
              </a:rPr>
              <a:t>3D</a:t>
            </a:r>
            <a:r>
              <a:rPr lang="zh-CN" altLang="en-US" b="1" dirty="0">
                <a:latin typeface="Arial" panose="020B0604020202020204" pitchFamily="34" charset="0"/>
              </a:rPr>
              <a:t>在医学图像分割上的区别</a:t>
            </a:r>
            <a:endParaRPr kumimoji="0" lang="en-US" altLang="zh-CN"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zh-CN" i="0" dirty="0">
                <a:solidFill>
                  <a:srgbClr val="121212"/>
                </a:solidFill>
                <a:effectLst/>
                <a:latin typeface="-apple-system"/>
              </a:rPr>
              <a:t>1</a:t>
            </a:r>
            <a:r>
              <a:rPr lang="zh-CN" altLang="en-US" i="0" dirty="0">
                <a:solidFill>
                  <a:srgbClr val="121212"/>
                </a:solidFill>
                <a:effectLst/>
                <a:latin typeface="-apple-system"/>
              </a:rPr>
              <a:t>、有些病理在</a:t>
            </a:r>
            <a:r>
              <a:rPr lang="en-US" altLang="zh-CN" i="0" dirty="0">
                <a:solidFill>
                  <a:srgbClr val="121212"/>
                </a:solidFill>
                <a:effectLst/>
                <a:latin typeface="-apple-system"/>
              </a:rPr>
              <a:t>2D</a:t>
            </a:r>
            <a:r>
              <a:rPr lang="zh-CN" altLang="en-US" i="0" dirty="0">
                <a:solidFill>
                  <a:srgbClr val="121212"/>
                </a:solidFill>
                <a:effectLst/>
                <a:latin typeface="-apple-system"/>
              </a:rPr>
              <a:t>上没有明显征象</a:t>
            </a:r>
            <a:r>
              <a:rPr lang="zh-CN" altLang="en-US" dirty="0">
                <a:solidFill>
                  <a:srgbClr val="121212"/>
                </a:solidFill>
                <a:latin typeface="-apple-system"/>
              </a:rPr>
              <a:t>。</a:t>
            </a:r>
            <a:endParaRPr lang="en-US" altLang="zh-CN" i="0" dirty="0">
              <a:solidFill>
                <a:srgbClr val="121212"/>
              </a:solidFill>
              <a:effectLst/>
              <a:latin typeface="-apple-system"/>
            </a:endParaRPr>
          </a:p>
          <a:p>
            <a:pPr marR="0" lvl="0" indent="0" algn="just" fontAlgn="base">
              <a:lnSpc>
                <a:spcPct val="100000"/>
              </a:lnSpc>
              <a:spcBef>
                <a:spcPct val="0"/>
              </a:spcBef>
              <a:spcAft>
                <a:spcPct val="0"/>
              </a:spcAft>
              <a:buClrTx/>
              <a:buSzTx/>
              <a:tabLst/>
            </a:pPr>
            <a:r>
              <a:rPr lang="en-US" altLang="zh-CN" kern="100" dirty="0">
                <a:latin typeface="Times New Roman" panose="02020603050405020304" pitchFamily="18" charset="0"/>
                <a:ea typeface="宋体" panose="02010600030101010101" pitchFamily="2" charset="-122"/>
              </a:rPr>
              <a:t>2</a:t>
            </a:r>
            <a:r>
              <a:rPr lang="zh-CN" altLang="en-US"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有些病理在三维上是稀疏的。如果是在3维上比</a:t>
            </a:r>
            <a:endParaRPr lang="en-US" altLang="zh-CN" kern="100" dirty="0">
              <a:latin typeface="Times New Roman" panose="02020603050405020304" pitchFamily="18" charset="0"/>
              <a:ea typeface="宋体" panose="02010600030101010101" pitchFamily="2" charset="-122"/>
            </a:endParaRPr>
          </a:p>
          <a:p>
            <a:pPr marR="0" lvl="0" indent="0" algn="just" fontAlgn="base">
              <a:lnSpc>
                <a:spcPct val="100000"/>
              </a:lnSpc>
              <a:spcBef>
                <a:spcPct val="0"/>
              </a:spcBef>
              <a:spcAft>
                <a:spcPct val="0"/>
              </a:spcAft>
              <a:buClrTx/>
              <a:buSzTx/>
              <a:tabLst/>
            </a:pPr>
            <a:r>
              <a:rPr lang="zh-CN" altLang="zh-CN" kern="100" dirty="0">
                <a:latin typeface="Times New Roman" panose="02020603050405020304" pitchFamily="18" charset="0"/>
                <a:ea typeface="宋体" panose="02010600030101010101" pitchFamily="2" charset="-122"/>
              </a:rPr>
              <a:t>较稀疏的影像，可能2D网络就要更好。</a:t>
            </a:r>
            <a:endParaRPr lang="en-US" altLang="zh-CN" kern="100" dirty="0">
              <a:latin typeface="Times New Roman" panose="02020603050405020304" pitchFamily="18" charset="0"/>
              <a:ea typeface="宋体" panose="02010600030101010101" pitchFamily="2" charset="-122"/>
            </a:endParaRPr>
          </a:p>
          <a:p>
            <a:pPr marR="0" lvl="0" indent="0" algn="just" fontAlgn="base">
              <a:lnSpc>
                <a:spcPct val="100000"/>
              </a:lnSpc>
              <a:spcBef>
                <a:spcPct val="0"/>
              </a:spcBef>
              <a:spcAft>
                <a:spcPct val="0"/>
              </a:spcAft>
              <a:buClrTx/>
              <a:buSzTx/>
              <a:tabLst/>
            </a:pPr>
            <a:endParaRPr lang="en-US" altLang="zh-CN" kern="100" dirty="0">
              <a:latin typeface="Times New Roman" panose="02020603050405020304" pitchFamily="18" charset="0"/>
              <a:ea typeface="宋体" panose="02010600030101010101" pitchFamily="2" charset="-122"/>
            </a:endParaRPr>
          </a:p>
          <a:p>
            <a:pPr marR="0" lvl="0" indent="0" algn="just" fontAlgn="base">
              <a:lnSpc>
                <a:spcPct val="100000"/>
              </a:lnSpc>
              <a:spcBef>
                <a:spcPct val="0"/>
              </a:spcBef>
              <a:spcAft>
                <a:spcPct val="0"/>
              </a:spcAft>
              <a:buClrTx/>
              <a:buSzTx/>
              <a:tabLst/>
            </a:pPr>
            <a:endParaRPr lang="zh-CN" altLang="zh-CN"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05005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966085" y="96520"/>
            <a:ext cx="2454518"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kern="0" noProof="0" dirty="0">
                <a:ln>
                  <a:noFill/>
                </a:ln>
                <a:solidFill>
                  <a:schemeClr val="bg1"/>
                </a:solidFill>
                <a:effectLst/>
                <a:uLnTx/>
                <a:uFillTx/>
                <a:latin typeface="微软雅黑" panose="020B0503020204020204" charset="-122"/>
                <a:ea typeface="微软雅黑" panose="020B0503020204020204" charset="-122"/>
                <a:sym typeface="+mn-ea"/>
              </a:rPr>
              <a:t>4.</a:t>
            </a:r>
            <a:r>
              <a:rPr lang="zh-CN" altLang="en-US" sz="3600" b="1" kern="0" dirty="0">
                <a:solidFill>
                  <a:schemeClr val="bg1"/>
                </a:solidFill>
                <a:latin typeface="宋体" panose="02010600030101010101" pitchFamily="2" charset="-122"/>
                <a:ea typeface="宋体" panose="02010600030101010101" pitchFamily="2" charset="-122"/>
              </a:rPr>
              <a:t>研究内容</a:t>
            </a:r>
            <a:endParaRPr lang="zh-CN" altLang="en-US" sz="3600" b="1" kern="0" noProof="0" dirty="0">
              <a:ln>
                <a:noFill/>
              </a:ln>
              <a:solidFill>
                <a:schemeClr val="bg1"/>
              </a:solidFill>
              <a:effectLst/>
              <a:uLnTx/>
              <a:uFillTx/>
              <a:latin typeface="微软雅黑" panose="020B0503020204020204" charset="-122"/>
              <a:ea typeface="微软雅黑" panose="020B0503020204020204" charset="-122"/>
              <a:sym typeface="+mn-ea"/>
            </a:endParaRPr>
          </a:p>
        </p:txBody>
      </p:sp>
      <p:pic>
        <p:nvPicPr>
          <p:cNvPr id="12" name="图片 11">
            <a:extLst>
              <a:ext uri="{FF2B5EF4-FFF2-40B4-BE49-F238E27FC236}">
                <a16:creationId xmlns:a16="http://schemas.microsoft.com/office/drawing/2014/main" id="{B1BE1A31-F728-4BF8-923C-37266F63593E}"/>
              </a:ext>
            </a:extLst>
          </p:cNvPr>
          <p:cNvPicPr>
            <a:picLocks noChangeAspect="1"/>
          </p:cNvPicPr>
          <p:nvPr/>
        </p:nvPicPr>
        <p:blipFill>
          <a:blip r:embed="rId2"/>
          <a:stretch>
            <a:fillRect/>
          </a:stretch>
        </p:blipFill>
        <p:spPr>
          <a:xfrm>
            <a:off x="527994" y="1049498"/>
            <a:ext cx="2007063" cy="1987501"/>
          </a:xfrm>
          <a:prstGeom prst="rect">
            <a:avLst/>
          </a:prstGeom>
        </p:spPr>
      </p:pic>
      <p:pic>
        <p:nvPicPr>
          <p:cNvPr id="14" name="图片 13">
            <a:extLst>
              <a:ext uri="{FF2B5EF4-FFF2-40B4-BE49-F238E27FC236}">
                <a16:creationId xmlns:a16="http://schemas.microsoft.com/office/drawing/2014/main" id="{27F8F1BD-30C0-4E9E-92EE-A40C3A7B73DF}"/>
              </a:ext>
            </a:extLst>
          </p:cNvPr>
          <p:cNvPicPr>
            <a:picLocks noChangeAspect="1"/>
          </p:cNvPicPr>
          <p:nvPr/>
        </p:nvPicPr>
        <p:blipFill>
          <a:blip r:embed="rId3"/>
          <a:stretch>
            <a:fillRect/>
          </a:stretch>
        </p:blipFill>
        <p:spPr>
          <a:xfrm>
            <a:off x="5420603" y="1020716"/>
            <a:ext cx="1979738" cy="1987501"/>
          </a:xfrm>
          <a:prstGeom prst="rect">
            <a:avLst/>
          </a:prstGeom>
        </p:spPr>
      </p:pic>
      <p:pic>
        <p:nvPicPr>
          <p:cNvPr id="16" name="图片 15">
            <a:extLst>
              <a:ext uri="{FF2B5EF4-FFF2-40B4-BE49-F238E27FC236}">
                <a16:creationId xmlns:a16="http://schemas.microsoft.com/office/drawing/2014/main" id="{83798D0A-02B2-477B-A7C3-EA0EA3220601}"/>
              </a:ext>
            </a:extLst>
          </p:cNvPr>
          <p:cNvPicPr>
            <a:picLocks noChangeAspect="1"/>
          </p:cNvPicPr>
          <p:nvPr/>
        </p:nvPicPr>
        <p:blipFill>
          <a:blip r:embed="rId4"/>
          <a:stretch>
            <a:fillRect/>
          </a:stretch>
        </p:blipFill>
        <p:spPr>
          <a:xfrm>
            <a:off x="2884410" y="1020716"/>
            <a:ext cx="1975833" cy="1987501"/>
          </a:xfrm>
          <a:prstGeom prst="rect">
            <a:avLst/>
          </a:prstGeom>
        </p:spPr>
      </p:pic>
      <p:pic>
        <p:nvPicPr>
          <p:cNvPr id="2050" name="Picture 2" descr="在这里插入图片描述">
            <a:extLst>
              <a:ext uri="{FF2B5EF4-FFF2-40B4-BE49-F238E27FC236}">
                <a16:creationId xmlns:a16="http://schemas.microsoft.com/office/drawing/2014/main" id="{A3669447-3CBE-428A-AE73-DC1E6FAF17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8707"/>
          <a:stretch/>
        </p:blipFill>
        <p:spPr bwMode="auto">
          <a:xfrm>
            <a:off x="0" y="3660504"/>
            <a:ext cx="5768821" cy="251364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F9E37E88-27AB-4F61-B2BC-A208F36E993A}"/>
              </a:ext>
            </a:extLst>
          </p:cNvPr>
          <p:cNvPicPr>
            <a:picLocks noChangeAspect="1"/>
          </p:cNvPicPr>
          <p:nvPr/>
        </p:nvPicPr>
        <p:blipFill>
          <a:blip r:embed="rId6"/>
          <a:stretch>
            <a:fillRect/>
          </a:stretch>
        </p:blipFill>
        <p:spPr>
          <a:xfrm>
            <a:off x="5713908" y="3172593"/>
            <a:ext cx="6718524" cy="3489466"/>
          </a:xfrm>
          <a:prstGeom prst="rect">
            <a:avLst/>
          </a:prstGeom>
        </p:spPr>
      </p:pic>
    </p:spTree>
    <p:extLst>
      <p:ext uri="{BB962C8B-B14F-4D97-AF65-F5344CB8AC3E}">
        <p14:creationId xmlns:p14="http://schemas.microsoft.com/office/powerpoint/2010/main" val="2918437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966085" y="96520"/>
            <a:ext cx="4435830"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kern="0" dirty="0">
                <a:solidFill>
                  <a:schemeClr val="bg1"/>
                </a:solidFill>
                <a:latin typeface="微软雅黑" panose="020B0503020204020204" charset="-122"/>
                <a:ea typeface="微软雅黑" panose="020B0503020204020204" charset="-122"/>
                <a:sym typeface="+mn-ea"/>
              </a:rPr>
              <a:t>5</a:t>
            </a:r>
            <a:r>
              <a:rPr lang="en-US" altLang="zh-CN" sz="3600" b="1" kern="0" noProof="0" dirty="0">
                <a:ln>
                  <a:noFill/>
                </a:ln>
                <a:solidFill>
                  <a:schemeClr val="bg1"/>
                </a:solidFill>
                <a:effectLst/>
                <a:uLnTx/>
                <a:uFillTx/>
                <a:latin typeface="微软雅黑" panose="020B0503020204020204" charset="-122"/>
                <a:ea typeface="微软雅黑" panose="020B0503020204020204" charset="-122"/>
                <a:sym typeface="+mn-ea"/>
              </a:rPr>
              <a:t>.2D/3D</a:t>
            </a:r>
            <a:r>
              <a:rPr lang="zh-CN" altLang="en-US" sz="3600" b="1" kern="0" noProof="0" dirty="0">
                <a:ln>
                  <a:noFill/>
                </a:ln>
                <a:solidFill>
                  <a:schemeClr val="bg1"/>
                </a:solidFill>
                <a:effectLst/>
                <a:uLnTx/>
                <a:uFillTx/>
                <a:latin typeface="微软雅黑" panose="020B0503020204020204" charset="-122"/>
                <a:ea typeface="微软雅黑" panose="020B0503020204020204" charset="-122"/>
                <a:sym typeface="+mn-ea"/>
              </a:rPr>
              <a:t>的</a:t>
            </a:r>
            <a:r>
              <a:rPr lang="zh-CN" altLang="en-US" sz="3600" b="1" kern="0" noProof="0" dirty="0">
                <a:ln>
                  <a:noFill/>
                </a:ln>
                <a:solidFill>
                  <a:schemeClr val="bg1"/>
                </a:solidFill>
                <a:effectLst/>
                <a:uLnTx/>
                <a:uFillTx/>
                <a:latin typeface="宋体" panose="02010600030101010101" pitchFamily="2" charset="-122"/>
                <a:ea typeface="宋体" panose="02010600030101010101" pitchFamily="2" charset="-122"/>
                <a:sym typeface="+mn-ea"/>
              </a:rPr>
              <a:t>相关方法</a:t>
            </a:r>
            <a:endParaRPr lang="zh-CN" altLang="en-US" sz="3600" b="1" kern="0" noProof="0" dirty="0">
              <a:ln>
                <a:noFill/>
              </a:ln>
              <a:solidFill>
                <a:schemeClr val="bg1"/>
              </a:solidFill>
              <a:effectLst/>
              <a:uLnTx/>
              <a:uFillTx/>
              <a:latin typeface="微软雅黑" panose="020B0503020204020204" charset="-122"/>
              <a:ea typeface="微软雅黑" panose="020B0503020204020204" charset="-122"/>
              <a:sym typeface="+mn-ea"/>
            </a:endParaRPr>
          </a:p>
        </p:txBody>
      </p:sp>
      <p:pic>
        <p:nvPicPr>
          <p:cNvPr id="4" name="图片 3">
            <a:extLst>
              <a:ext uri="{FF2B5EF4-FFF2-40B4-BE49-F238E27FC236}">
                <a16:creationId xmlns:a16="http://schemas.microsoft.com/office/drawing/2014/main" id="{DC115B8F-4657-4604-829A-658590490C34}"/>
              </a:ext>
            </a:extLst>
          </p:cNvPr>
          <p:cNvPicPr>
            <a:picLocks noChangeAspect="1"/>
          </p:cNvPicPr>
          <p:nvPr/>
        </p:nvPicPr>
        <p:blipFill>
          <a:blip r:embed="rId2"/>
          <a:stretch>
            <a:fillRect/>
          </a:stretch>
        </p:blipFill>
        <p:spPr>
          <a:xfrm>
            <a:off x="1208350" y="1043214"/>
            <a:ext cx="3609975" cy="3581400"/>
          </a:xfrm>
          <a:prstGeom prst="rect">
            <a:avLst/>
          </a:prstGeom>
        </p:spPr>
      </p:pic>
      <p:pic>
        <p:nvPicPr>
          <p:cNvPr id="8" name="图片 7">
            <a:extLst>
              <a:ext uri="{FF2B5EF4-FFF2-40B4-BE49-F238E27FC236}">
                <a16:creationId xmlns:a16="http://schemas.microsoft.com/office/drawing/2014/main" id="{8A934DC0-D1F3-4D11-9129-74D9CA5166F9}"/>
              </a:ext>
            </a:extLst>
          </p:cNvPr>
          <p:cNvPicPr>
            <a:picLocks noChangeAspect="1"/>
          </p:cNvPicPr>
          <p:nvPr/>
        </p:nvPicPr>
        <p:blipFill>
          <a:blip r:embed="rId3"/>
          <a:stretch>
            <a:fillRect/>
          </a:stretch>
        </p:blipFill>
        <p:spPr>
          <a:xfrm>
            <a:off x="5791199" y="1043214"/>
            <a:ext cx="5192451" cy="2728686"/>
          </a:xfrm>
          <a:prstGeom prst="rect">
            <a:avLst/>
          </a:prstGeom>
        </p:spPr>
      </p:pic>
      <p:pic>
        <p:nvPicPr>
          <p:cNvPr id="10" name="图片 9">
            <a:extLst>
              <a:ext uri="{FF2B5EF4-FFF2-40B4-BE49-F238E27FC236}">
                <a16:creationId xmlns:a16="http://schemas.microsoft.com/office/drawing/2014/main" id="{752A97B7-5A32-41CA-BD35-7FF17892D109}"/>
              </a:ext>
            </a:extLst>
          </p:cNvPr>
          <p:cNvPicPr>
            <a:picLocks noChangeAspect="1"/>
          </p:cNvPicPr>
          <p:nvPr/>
        </p:nvPicPr>
        <p:blipFill>
          <a:blip r:embed="rId4"/>
          <a:stretch>
            <a:fillRect/>
          </a:stretch>
        </p:blipFill>
        <p:spPr>
          <a:xfrm>
            <a:off x="5791199" y="3771900"/>
            <a:ext cx="5393872" cy="2151488"/>
          </a:xfrm>
          <a:prstGeom prst="rect">
            <a:avLst/>
          </a:prstGeom>
        </p:spPr>
      </p:pic>
      <p:sp>
        <p:nvSpPr>
          <p:cNvPr id="12" name="文本框 11">
            <a:extLst>
              <a:ext uri="{FF2B5EF4-FFF2-40B4-BE49-F238E27FC236}">
                <a16:creationId xmlns:a16="http://schemas.microsoft.com/office/drawing/2014/main" id="{EFD7D47D-4BA2-4959-A75D-8D22C9BF489C}"/>
              </a:ext>
            </a:extLst>
          </p:cNvPr>
          <p:cNvSpPr txBox="1"/>
          <p:nvPr/>
        </p:nvSpPr>
        <p:spPr>
          <a:xfrm>
            <a:off x="624113" y="4924977"/>
            <a:ext cx="4934858" cy="1754326"/>
          </a:xfrm>
          <a:prstGeom prst="rect">
            <a:avLst/>
          </a:prstGeom>
          <a:noFill/>
        </p:spPr>
        <p:txBody>
          <a:bodyPr wrap="square">
            <a:spAutoFit/>
          </a:bodyPr>
          <a:lstStyle/>
          <a:p>
            <a:r>
              <a:rPr lang="zh-CN" altLang="en-US" b="0" i="0" dirty="0">
                <a:solidFill>
                  <a:srgbClr val="121212"/>
                </a:solidFill>
                <a:effectLst/>
                <a:latin typeface="-apple-system"/>
              </a:rPr>
              <a:t>       使用</a:t>
            </a:r>
            <a:r>
              <a:rPr lang="en-US" altLang="zh-CN" b="0" i="0" dirty="0">
                <a:solidFill>
                  <a:srgbClr val="121212"/>
                </a:solidFill>
                <a:effectLst/>
                <a:latin typeface="-apple-system"/>
              </a:rPr>
              <a:t>3D</a:t>
            </a:r>
            <a:r>
              <a:rPr lang="zh-CN" altLang="en-US" b="0" i="0" dirty="0">
                <a:solidFill>
                  <a:srgbClr val="121212"/>
                </a:solidFill>
                <a:effectLst/>
                <a:latin typeface="-apple-system"/>
              </a:rPr>
              <a:t>卷积处理</a:t>
            </a:r>
            <a:r>
              <a:rPr lang="en-US" altLang="zh-CN" b="0" i="0" dirty="0">
                <a:solidFill>
                  <a:srgbClr val="121212"/>
                </a:solidFill>
                <a:effectLst/>
                <a:latin typeface="-apple-system"/>
              </a:rPr>
              <a:t>3D</a:t>
            </a:r>
            <a:r>
              <a:rPr lang="zh-CN" altLang="en-US" b="0" i="0" dirty="0">
                <a:solidFill>
                  <a:srgbClr val="121212"/>
                </a:solidFill>
                <a:effectLst/>
                <a:latin typeface="-apple-system"/>
              </a:rPr>
              <a:t>数据要比使用</a:t>
            </a:r>
            <a:r>
              <a:rPr lang="en-US" altLang="zh-CN" b="0" i="0" dirty="0">
                <a:solidFill>
                  <a:srgbClr val="121212"/>
                </a:solidFill>
                <a:effectLst/>
                <a:latin typeface="-apple-system"/>
              </a:rPr>
              <a:t>2D</a:t>
            </a:r>
            <a:r>
              <a:rPr lang="zh-CN" altLang="en-US" b="0" i="0" dirty="0">
                <a:solidFill>
                  <a:srgbClr val="121212"/>
                </a:solidFill>
                <a:effectLst/>
                <a:latin typeface="-apple-system"/>
              </a:rPr>
              <a:t>序列模型逐切片处理</a:t>
            </a:r>
            <a:r>
              <a:rPr lang="en-US" altLang="zh-CN" b="0" i="0" dirty="0">
                <a:solidFill>
                  <a:srgbClr val="121212"/>
                </a:solidFill>
                <a:effectLst/>
                <a:latin typeface="-apple-system"/>
              </a:rPr>
              <a:t>3D</a:t>
            </a:r>
            <a:r>
              <a:rPr lang="zh-CN" altLang="en-US" b="0" i="0" dirty="0">
                <a:solidFill>
                  <a:srgbClr val="121212"/>
                </a:solidFill>
                <a:effectLst/>
                <a:latin typeface="-apple-system"/>
              </a:rPr>
              <a:t>数据的更有优势。 因为在理想情况下，在</a:t>
            </a:r>
            <a:r>
              <a:rPr lang="en-US" altLang="zh-CN" b="0" i="0" dirty="0">
                <a:solidFill>
                  <a:srgbClr val="121212"/>
                </a:solidFill>
                <a:effectLst/>
                <a:latin typeface="-apple-system"/>
              </a:rPr>
              <a:t>3D</a:t>
            </a:r>
            <a:r>
              <a:rPr lang="zh-CN" altLang="en-US" b="0" i="0" dirty="0">
                <a:solidFill>
                  <a:srgbClr val="121212"/>
                </a:solidFill>
                <a:effectLst/>
                <a:latin typeface="-apple-system"/>
              </a:rPr>
              <a:t>数据中直接观察整个感兴趣对象（病灶或器官）可以更加准确地捕获对象的几何信息，而在逐切片处理</a:t>
            </a:r>
            <a:r>
              <a:rPr lang="en-US" altLang="zh-CN" b="0" i="0" dirty="0">
                <a:solidFill>
                  <a:srgbClr val="121212"/>
                </a:solidFill>
                <a:effectLst/>
                <a:latin typeface="-apple-system"/>
              </a:rPr>
              <a:t>3D</a:t>
            </a:r>
            <a:r>
              <a:rPr lang="zh-CN" altLang="en-US" b="0" i="0" dirty="0">
                <a:solidFill>
                  <a:srgbClr val="121212"/>
                </a:solidFill>
                <a:effectLst/>
                <a:latin typeface="-apple-system"/>
              </a:rPr>
              <a:t>数据时可能会丢失这些几何信息。</a:t>
            </a:r>
            <a:endParaRPr lang="zh-CN" altLang="en-US" dirty="0"/>
          </a:p>
        </p:txBody>
      </p:sp>
    </p:spTree>
    <p:extLst>
      <p:ext uri="{BB962C8B-B14F-4D97-AF65-F5344CB8AC3E}">
        <p14:creationId xmlns:p14="http://schemas.microsoft.com/office/powerpoint/2010/main" val="3330502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879000" y="0"/>
            <a:ext cx="5702202"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kern="0" noProof="0" dirty="0">
                <a:ln>
                  <a:noFill/>
                </a:ln>
                <a:solidFill>
                  <a:schemeClr val="bg1"/>
                </a:solidFill>
                <a:effectLst/>
                <a:uLnTx/>
                <a:uFillTx/>
                <a:latin typeface="微软雅黑" panose="020B0503020204020204" charset="-122"/>
                <a:ea typeface="微软雅黑" panose="020B0503020204020204" charset="-122"/>
                <a:sym typeface="+mn-ea"/>
              </a:rPr>
              <a:t>4.</a:t>
            </a:r>
            <a:r>
              <a:rPr lang="en-US" altLang="zh-CN" sz="3600" b="1" kern="0" dirty="0">
                <a:latin typeface="宋体" panose="02010600030101010101" pitchFamily="2" charset="-122"/>
                <a:ea typeface="宋体" panose="02010600030101010101" pitchFamily="2" charset="-122"/>
              </a:rPr>
              <a:t> </a:t>
            </a:r>
            <a:r>
              <a:rPr lang="en-US" altLang="zh-CN" sz="3600" b="1" kern="0" dirty="0">
                <a:solidFill>
                  <a:schemeClr val="bg1"/>
                </a:solidFill>
                <a:latin typeface="宋体" panose="02010600030101010101" pitchFamily="2" charset="-122"/>
                <a:ea typeface="宋体" panose="02010600030101010101" pitchFamily="2" charset="-122"/>
              </a:rPr>
              <a:t>2D/3D</a:t>
            </a:r>
            <a:r>
              <a:rPr lang="zh-CN" altLang="en-US" sz="3600" b="1" kern="0" dirty="0">
                <a:solidFill>
                  <a:schemeClr val="bg1"/>
                </a:solidFill>
                <a:latin typeface="宋体" panose="02010600030101010101" pitchFamily="2" charset="-122"/>
                <a:ea typeface="宋体" panose="02010600030101010101" pitchFamily="2" charset="-122"/>
              </a:rPr>
              <a:t>卷积融合相关方法</a:t>
            </a:r>
            <a:endParaRPr lang="zh-CN" altLang="en-US" sz="3600" b="1" kern="0" noProof="0" dirty="0">
              <a:ln>
                <a:noFill/>
              </a:ln>
              <a:solidFill>
                <a:schemeClr val="bg1"/>
              </a:solidFill>
              <a:effectLst/>
              <a:uLnTx/>
              <a:uFillTx/>
              <a:latin typeface="微软雅黑" panose="020B0503020204020204" charset="-122"/>
              <a:ea typeface="微软雅黑" panose="020B0503020204020204" charset="-122"/>
              <a:sym typeface="+mn-ea"/>
            </a:endParaRPr>
          </a:p>
        </p:txBody>
      </p:sp>
      <p:pic>
        <p:nvPicPr>
          <p:cNvPr id="2052" name="Picture 4" descr="在这里插入图片描述">
            <a:extLst>
              <a:ext uri="{FF2B5EF4-FFF2-40B4-BE49-F238E27FC236}">
                <a16:creationId xmlns:a16="http://schemas.microsoft.com/office/drawing/2014/main" id="{8410EB73-30F5-4CCA-9C22-8A74514106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420" y="1114197"/>
            <a:ext cx="9676748" cy="387531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F8718EB-5CD8-4070-89AF-78A1A89991F1}"/>
              </a:ext>
            </a:extLst>
          </p:cNvPr>
          <p:cNvSpPr txBox="1"/>
          <p:nvPr/>
        </p:nvSpPr>
        <p:spPr>
          <a:xfrm>
            <a:off x="1490420" y="5097472"/>
            <a:ext cx="9554951" cy="646331"/>
          </a:xfrm>
          <a:prstGeom prst="rect">
            <a:avLst/>
          </a:prstGeom>
          <a:noFill/>
        </p:spPr>
        <p:txBody>
          <a:bodyPr wrap="square">
            <a:spAutoFit/>
          </a:bodyPr>
          <a:lstStyle/>
          <a:p>
            <a:pPr algn="l"/>
            <a:r>
              <a:rPr lang="zh-CN" altLang="en-US" b="0" i="0" dirty="0">
                <a:effectLst/>
                <a:latin typeface="-apple-system"/>
              </a:rPr>
              <a:t>         这种方法解决了在</a:t>
            </a:r>
            <a:r>
              <a:rPr lang="en-US" altLang="zh-CN" b="0" i="0" dirty="0">
                <a:effectLst/>
                <a:latin typeface="-apple-system"/>
              </a:rPr>
              <a:t>3D</a:t>
            </a:r>
            <a:r>
              <a:rPr lang="zh-CN" altLang="en-US" b="0" i="0" dirty="0">
                <a:effectLst/>
                <a:latin typeface="-apple-system"/>
              </a:rPr>
              <a:t>训练中对</a:t>
            </a:r>
            <a:r>
              <a:rPr lang="en-US" altLang="zh-CN" b="0" i="0" dirty="0">
                <a:effectLst/>
                <a:latin typeface="-apple-system"/>
              </a:rPr>
              <a:t>GPU</a:t>
            </a:r>
            <a:r>
              <a:rPr lang="zh-CN" altLang="en-US" b="0" i="0" dirty="0">
                <a:effectLst/>
                <a:latin typeface="-apple-system"/>
              </a:rPr>
              <a:t>、内存等消耗过大的问题；融合</a:t>
            </a:r>
            <a:r>
              <a:rPr lang="en-US" altLang="zh-CN" b="0" i="0" dirty="0">
                <a:effectLst/>
                <a:latin typeface="-apple-system"/>
              </a:rPr>
              <a:t>2D</a:t>
            </a:r>
            <a:r>
              <a:rPr lang="zh-CN" altLang="en-US" b="0" i="0" dirty="0">
                <a:effectLst/>
                <a:latin typeface="-apple-system"/>
              </a:rPr>
              <a:t>与</a:t>
            </a:r>
            <a:r>
              <a:rPr lang="en-US" altLang="zh-CN" b="0" i="0" dirty="0">
                <a:effectLst/>
                <a:latin typeface="-apple-system"/>
              </a:rPr>
              <a:t>3D</a:t>
            </a:r>
            <a:r>
              <a:rPr lang="zh-CN" altLang="en-US" b="0" i="0" dirty="0">
                <a:effectLst/>
                <a:latin typeface="-apple-system"/>
              </a:rPr>
              <a:t>进行训练提取特征，充分利用了上下文信息；</a:t>
            </a:r>
          </a:p>
        </p:txBody>
      </p:sp>
    </p:spTree>
    <p:extLst>
      <p:ext uri="{BB962C8B-B14F-4D97-AF65-F5344CB8AC3E}">
        <p14:creationId xmlns:p14="http://schemas.microsoft.com/office/powerpoint/2010/main" val="845148178"/>
      </p:ext>
    </p:extLst>
  </p:cSld>
  <p:clrMapOvr>
    <a:masterClrMapping/>
  </p:clrMapOvr>
</p:sld>
</file>

<file path=ppt/theme/theme1.xml><?xml version="1.0" encoding="utf-8"?>
<a:theme xmlns:a="http://schemas.openxmlformats.org/drawingml/2006/main" name="默认设计模板">
  <a:themeElements>
    <a:clrScheme name="视点">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rtlCol="0"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1615</TotalTime>
  <Words>971</Words>
  <Application>Microsoft Office PowerPoint</Application>
  <PresentationFormat>宽屏</PresentationFormat>
  <Paragraphs>60</Paragraphs>
  <Slides>12</Slides>
  <Notes>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12</vt:i4>
      </vt:variant>
    </vt:vector>
  </HeadingPairs>
  <TitlesOfParts>
    <vt:vector size="29" baseType="lpstr">
      <vt:lpstr>-apple-system</vt:lpstr>
      <vt:lpstr>wf_segoe-ui_normal</vt:lpstr>
      <vt:lpstr>等线</vt:lpstr>
      <vt:lpstr>仿宋</vt:lpstr>
      <vt:lpstr>黑体</vt:lpstr>
      <vt:lpstr>华文仿宋</vt:lpstr>
      <vt:lpstr>华文细黑</vt:lpstr>
      <vt:lpstr>华文中宋</vt:lpstr>
      <vt:lpstr>楷体</vt:lpstr>
      <vt:lpstr>思源黑体 CN Bold</vt:lpstr>
      <vt:lpstr>思源黑体 CN Light</vt:lpstr>
      <vt:lpstr>宋体</vt:lpstr>
      <vt:lpstr>微软雅黑</vt:lpstr>
      <vt:lpstr>Arial</vt:lpstr>
      <vt:lpstr>Times New Roman</vt:lpstr>
      <vt:lpstr>Wingdings</vt:lpstr>
      <vt:lpstr>默认设计模板</vt:lpstr>
      <vt:lpstr>基于2D和3D卷积网络的肾脏和肿瘤分割算法的研究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张伟崇 张伟崇</dc:creator>
  <cp:lastModifiedBy>王 志明</cp:lastModifiedBy>
  <cp:revision>306</cp:revision>
  <dcterms:created xsi:type="dcterms:W3CDTF">2018-09-11T01:33:00Z</dcterms:created>
  <dcterms:modified xsi:type="dcterms:W3CDTF">2021-11-26T07:33:07Z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